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4" r:id="rId4"/>
    <p:sldMasterId id="2147483712" r:id="rId5"/>
    <p:sldMasterId id="2147483678" r:id="rId6"/>
  </p:sldMasterIdLst>
  <p:notesMasterIdLst>
    <p:notesMasterId r:id="rId18"/>
  </p:notesMasterIdLst>
  <p:handoutMasterIdLst>
    <p:handoutMasterId r:id="rId19"/>
  </p:handoutMasterIdLst>
  <p:sldIdLst>
    <p:sldId id="1951" r:id="rId7"/>
    <p:sldId id="1835" r:id="rId8"/>
    <p:sldId id="1954" r:id="rId9"/>
    <p:sldId id="2011" r:id="rId10"/>
    <p:sldId id="2010" r:id="rId11"/>
    <p:sldId id="2012" r:id="rId12"/>
    <p:sldId id="2013" r:id="rId13"/>
    <p:sldId id="2014" r:id="rId14"/>
    <p:sldId id="1957" r:id="rId15"/>
    <p:sldId id="2015" r:id="rId16"/>
    <p:sldId id="1952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A65394-290F-7C46-9DAE-27F9D27496B8}">
          <p14:sldIdLst>
            <p14:sldId id="1951"/>
            <p14:sldId id="1835"/>
            <p14:sldId id="1954"/>
            <p14:sldId id="2011"/>
            <p14:sldId id="2010"/>
            <p14:sldId id="2012"/>
            <p14:sldId id="2013"/>
            <p14:sldId id="2014"/>
            <p14:sldId id="1957"/>
            <p14:sldId id="2015"/>
            <p14:sldId id="19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32">
          <p15:clr>
            <a:srgbClr val="A4A3A4"/>
          </p15:clr>
        </p15:guide>
        <p15:guide id="2" orient="horz" pos="504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1812" userDrawn="1">
          <p15:clr>
            <a:srgbClr val="A4A3A4"/>
          </p15:clr>
        </p15:guide>
        <p15:guide id="5" pos="5712">
          <p15:clr>
            <a:srgbClr val="A4A3A4"/>
          </p15:clr>
        </p15:guide>
        <p15:guide id="6" pos="48">
          <p15:clr>
            <a:srgbClr val="A4A3A4"/>
          </p15:clr>
        </p15:guide>
        <p15:guide id="7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6E7263-E453-602B-279C-4CBB2B167313}" name="John Phillips" initials="JP" userId="S::johnp@grammatech.com::6155aab5-d848-445c-b3a3-00a38e50df1a" providerId="AD"/>
  <p188:author id="{32B79B7A-CE1D-D80D-2FFA-73ADA44F0F85}" name="Joshua Price" initials="JP" userId="S::jprice@grammatech.com::a6c02319-d105-4fd4-8f32-9656769f6d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01B"/>
    <a:srgbClr val="303800"/>
    <a:srgbClr val="D81E05"/>
    <a:srgbClr val="FF0000"/>
    <a:srgbClr val="7F7F7F"/>
    <a:srgbClr val="85A5CD"/>
    <a:srgbClr val="1F497D"/>
    <a:srgbClr val="CC0000"/>
    <a:srgbClr val="003366"/>
    <a:srgbClr val="FDB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830A9-B0B0-AFE4-F7F9-7A5E1D2C61E3}" v="1215" dt="2025-08-19T21:59:10.733"/>
    <p1510:client id="{901EB280-7A9C-7C8F-E6DD-325D584CDC72}" v="299" dt="2025-08-19T23:16:41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332"/>
        <p:guide orient="horz" pos="504"/>
        <p:guide orient="horz" pos="1620"/>
        <p:guide orient="horz" pos="1812"/>
        <p:guide pos="5712"/>
        <p:guide pos="48"/>
        <p:guide pos="5568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591" tIns="46297" rIns="92591" bIns="462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591" tIns="46297" rIns="92591" bIns="46297" rtlCol="0"/>
          <a:lstStyle>
            <a:lvl1pPr algn="r">
              <a:defRPr sz="1200"/>
            </a:lvl1pPr>
          </a:lstStyle>
          <a:p>
            <a:fld id="{164BDDD6-67E8-C446-8400-22190A976E6B}" type="datetime1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591" tIns="46297" rIns="92591" bIns="462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591" tIns="46297" rIns="92591" bIns="46297" rtlCol="0" anchor="b"/>
          <a:lstStyle>
            <a:lvl1pPr algn="r">
              <a:defRPr sz="1200"/>
            </a:lvl1pPr>
          </a:lstStyle>
          <a:p>
            <a:fld id="{8E7AD128-2B64-0843-91A0-36942C1AB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8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591" tIns="46297" rIns="92591" bIns="462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591" tIns="46297" rIns="92591" bIns="46297" rtlCol="0"/>
          <a:lstStyle>
            <a:lvl1pPr algn="r">
              <a:defRPr sz="1200"/>
            </a:lvl1pPr>
          </a:lstStyle>
          <a:p>
            <a:fld id="{10D99521-050B-2D42-85A1-38E66FAE4FC6}" type="datetime1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1" tIns="46297" rIns="92591" bIns="462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2591" tIns="46297" rIns="92591" bIns="462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591" tIns="46297" rIns="92591" bIns="462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591" tIns="46297" rIns="92591" bIns="46297" rtlCol="0" anchor="b"/>
          <a:lstStyle>
            <a:lvl1pPr algn="r">
              <a:defRPr sz="1200"/>
            </a:lvl1pPr>
          </a:lstStyle>
          <a:p>
            <a:fld id="{53256A6F-DB6B-4627-B460-17E39D263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56A6F-DB6B-4627-B460-17E39D2630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93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Abstract Interpretation: A sound approximation of the semantics of a computer program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56A6F-DB6B-4627-B460-17E39D2630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562350"/>
            <a:ext cx="7772400" cy="609600"/>
          </a:xfrm>
        </p:spPr>
        <p:txBody>
          <a:bodyPr/>
          <a:lstStyle>
            <a:lvl1pPr marL="0" indent="0">
              <a:buNone/>
              <a:defRPr b="1" i="0" spc="0">
                <a:solidFill>
                  <a:srgbClr val="303800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/>
              <a:t>MASTER TITLE SLIDE TITLE TEXT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230389"/>
            <a:ext cx="7767244" cy="322561"/>
          </a:xfrm>
        </p:spPr>
        <p:txBody>
          <a:bodyPr>
            <a:noAutofit/>
          </a:bodyPr>
          <a:lstStyle>
            <a:lvl1pPr marL="0" indent="0">
              <a:buNone/>
              <a:defRPr sz="1800" b="0" i="0" spc="0" baseline="0">
                <a:solidFill>
                  <a:srgbClr val="30380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552950"/>
            <a:ext cx="7767244" cy="322561"/>
          </a:xfrm>
        </p:spPr>
        <p:txBody>
          <a:bodyPr>
            <a:noAutofit/>
          </a:bodyPr>
          <a:lstStyle>
            <a:lvl1pPr marL="0" indent="0">
              <a:buNone/>
              <a:defRPr sz="1800" b="0" i="0" spc="0" baseline="0">
                <a:solidFill>
                  <a:srgbClr val="303800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pPr lvl="0"/>
            <a:r>
              <a:rPr lang="en-US"/>
              <a:t>Presenter’s Name | Presentation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1C833A-CBF1-5A44-A1C5-A543B27AB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972" y="1428750"/>
            <a:ext cx="775405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8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B95A5-A0AB-1A42-8A18-455A392A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33EB-E0C3-FE44-8A36-9D4F379F4966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6B7F0-44B8-D548-9B56-16B8847B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49DB-02E5-2243-89A8-37903339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ADA73-A259-BC4B-BA0F-6216F7E9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57550"/>
            <a:ext cx="6629400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3038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85800" y="3257550"/>
            <a:ext cx="1143000" cy="131445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85800" y="1276350"/>
            <a:ext cx="7772400" cy="1143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85800" y="2495550"/>
            <a:ext cx="7772400" cy="609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0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Tx/>
              <a:defRPr sz="2800"/>
            </a:lvl1pPr>
            <a:lvl2pPr>
              <a:buClrTx/>
              <a:defRPr sz="2400"/>
            </a:lvl2pPr>
            <a:lvl3pPr>
              <a:buClrTx/>
              <a:defRPr sz="2000"/>
            </a:lvl3pPr>
            <a:lvl4pPr>
              <a:buClrTx/>
              <a:defRPr sz="1800"/>
            </a:lvl4pPr>
            <a:lvl5pPr>
              <a:buClrTx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1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1800226"/>
            <a:ext cx="9144000" cy="1260662"/>
          </a:xfrm>
          <a:prstGeom prst="rect">
            <a:avLst/>
          </a:prstGeom>
          <a:solidFill>
            <a:srgbClr val="D81E0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6882" y="1771651"/>
            <a:ext cx="8834718" cy="1317812"/>
          </a:xfrm>
        </p:spPr>
        <p:txBody>
          <a:bodyPr anchor="ctr">
            <a:normAutofit/>
          </a:bodyPr>
          <a:lstStyle>
            <a:lvl1pPr marL="0" indent="0" algn="l">
              <a:buNone/>
              <a:defRPr sz="4600">
                <a:solidFill>
                  <a:schemeClr val="bg1"/>
                </a:solidFill>
                <a:latin typeface="Helvetica LT Std Ligh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505200" y="47724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564820-A596-B44C-B050-3CB8CE5BADA6}" type="slidenum">
              <a:rPr lang="en-US" sz="900" smtClean="0">
                <a:solidFill>
                  <a:srgbClr val="000000"/>
                </a:solidFill>
                <a:latin typeface="Helvetica LT Std Light" pitchFamily="34" charset="0"/>
              </a:rPr>
              <a:pPr algn="ctr"/>
              <a:t>‹#›</a:t>
            </a:fld>
            <a:endParaRPr lang="en-US" sz="1050">
              <a:solidFill>
                <a:srgbClr val="000000"/>
              </a:solidFill>
              <a:latin typeface="Helvetica LT Std Light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0" y="4779318"/>
            <a:ext cx="2782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D81E05"/>
                </a:solidFill>
                <a:latin typeface="Helvetica LT Std Light" pitchFamily="34" charset="0"/>
                <a:cs typeface="Helvetica Light"/>
              </a:rPr>
              <a:t>www.grammatech.com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553200" y="4781550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24000">
                <a:latin typeface="Helvetica LT Std Light" pitchFamily="34" charset="0"/>
                <a:cs typeface="Helvetica Light"/>
              </a:rPr>
              <a:t>©</a:t>
            </a:r>
            <a:r>
              <a:rPr lang="en-US" sz="800" b="0" i="0">
                <a:latin typeface="Helvetica LT Std Light" pitchFamily="34" charset="0"/>
                <a:cs typeface="Helvetica Light"/>
              </a:rPr>
              <a:t> GrammaTech,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7302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LT Std Ligh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9315" y="819150"/>
            <a:ext cx="5410200" cy="3810000"/>
          </a:xfrm>
        </p:spPr>
        <p:txBody>
          <a:bodyPr/>
          <a:lstStyle>
            <a:lvl1pPr>
              <a:defRPr sz="2800">
                <a:latin typeface="Helvetica LT Std Light" pitchFamily="34" charset="0"/>
              </a:defRPr>
            </a:lvl1pPr>
            <a:lvl2pPr>
              <a:defRPr sz="2400">
                <a:latin typeface="Helvetica LT Std Light" pitchFamily="34" charset="0"/>
              </a:defRPr>
            </a:lvl2pPr>
            <a:lvl3pPr>
              <a:defRPr sz="2000">
                <a:latin typeface="Helvetica LT Std Light" pitchFamily="34" charset="0"/>
              </a:defRPr>
            </a:lvl3pPr>
            <a:lvl4pPr>
              <a:defRPr sz="1800">
                <a:latin typeface="Helvetica LT Std Light" pitchFamily="34" charset="0"/>
              </a:defRPr>
            </a:lvl4pPr>
            <a:lvl5pPr>
              <a:defRPr sz="1800">
                <a:latin typeface="Helvetica LT Std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4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LT Std Ligh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8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LT Std Ligh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Helvetica LT Std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Helvetica LT Std Light" pitchFamily="34" charset="0"/>
              </a:defRPr>
            </a:lvl1pPr>
            <a:lvl2pPr>
              <a:defRPr sz="2000">
                <a:latin typeface="Helvetica LT Std Light" pitchFamily="34" charset="0"/>
              </a:defRPr>
            </a:lvl2pPr>
            <a:lvl3pPr>
              <a:defRPr sz="1800">
                <a:latin typeface="Helvetica LT Std Light" pitchFamily="34" charset="0"/>
              </a:defRPr>
            </a:lvl3pPr>
            <a:lvl4pPr>
              <a:defRPr sz="1600">
                <a:latin typeface="Helvetica LT Std Light" pitchFamily="34" charset="0"/>
              </a:defRPr>
            </a:lvl4pPr>
            <a:lvl5pPr>
              <a:defRPr sz="1600">
                <a:latin typeface="Helvetica LT Std 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Helvetica LT Std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>
                <a:latin typeface="Helvetica LT Std Light" pitchFamily="34" charset="0"/>
              </a:defRPr>
            </a:lvl1pPr>
            <a:lvl2pPr>
              <a:defRPr sz="2000">
                <a:latin typeface="Helvetica LT Std Light" pitchFamily="34" charset="0"/>
              </a:defRPr>
            </a:lvl2pPr>
            <a:lvl3pPr>
              <a:defRPr sz="1800">
                <a:latin typeface="Helvetica LT Std Light" pitchFamily="34" charset="0"/>
              </a:defRPr>
            </a:lvl3pPr>
            <a:lvl4pPr>
              <a:defRPr sz="1600">
                <a:latin typeface="Helvetica LT Std Light" pitchFamily="34" charset="0"/>
              </a:defRPr>
            </a:lvl4pPr>
            <a:lvl5pPr>
              <a:defRPr sz="1600">
                <a:latin typeface="Helvetica LT Std 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0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LT Std Ligh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90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Helvetica LT Std Light" pitchFamily="34" charset="0"/>
              </a:defRPr>
            </a:lvl1pPr>
          </a:lstStyle>
          <a:p>
            <a:r>
              <a:rPr lang="en-US"/>
              <a:t>Notice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5959" y="1339661"/>
            <a:ext cx="74676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685406">
              <a:spcBef>
                <a:spcPts val="1350"/>
              </a:spcBef>
              <a:buNone/>
            </a:pPr>
            <a:r>
              <a:rPr lang="en-US" sz="2800" b="1" err="1">
                <a:solidFill>
                  <a:srgbClr val="2E3844"/>
                </a:solidFill>
                <a:latin typeface="Helvetica LT Std Light" pitchFamily="34" charset="0"/>
                <a:cs typeface="Helvetica" panose="020B0604020202020204" pitchFamily="34" charset="0"/>
              </a:rPr>
              <a:t>GrammaTech</a:t>
            </a:r>
            <a:r>
              <a:rPr lang="en-US" sz="2800" b="1">
                <a:solidFill>
                  <a:srgbClr val="2E3844"/>
                </a:solidFill>
                <a:latin typeface="Helvetica LT Std Light" pitchFamily="34" charset="0"/>
                <a:cs typeface="Helvetica" panose="020B0604020202020204" pitchFamily="34" charset="0"/>
              </a:rPr>
              <a:t> Confidential</a:t>
            </a:r>
          </a:p>
          <a:p>
            <a:pPr marL="0" indent="0" algn="ctr" defTabSz="685406">
              <a:spcBef>
                <a:spcPts val="1800"/>
              </a:spcBef>
              <a:buNone/>
            </a:pPr>
            <a:r>
              <a:rPr lang="en-US" sz="2000">
                <a:solidFill>
                  <a:srgbClr val="2E3844"/>
                </a:solidFill>
                <a:latin typeface="Helvetica LT Std Light" pitchFamily="34" charset="0"/>
                <a:cs typeface="Helvetica" panose="020B0604020202020204" pitchFamily="34" charset="0"/>
              </a:rPr>
              <a:t>This presentation contains </a:t>
            </a:r>
            <a:r>
              <a:rPr lang="en-US" sz="2000" err="1">
                <a:solidFill>
                  <a:srgbClr val="2E3844"/>
                </a:solidFill>
                <a:latin typeface="Helvetica LT Std Light" pitchFamily="34" charset="0"/>
                <a:cs typeface="Helvetica" panose="020B0604020202020204" pitchFamily="34" charset="0"/>
              </a:rPr>
              <a:t>GrammaTech</a:t>
            </a:r>
            <a:r>
              <a:rPr lang="en-US" sz="2000">
                <a:solidFill>
                  <a:srgbClr val="2E3844"/>
                </a:solidFill>
                <a:latin typeface="Helvetica LT Std Light" pitchFamily="34" charset="0"/>
                <a:cs typeface="Helvetica" panose="020B0604020202020204" pitchFamily="34" charset="0"/>
              </a:rPr>
              <a:t>, Inc. Confidential Information, including but not limited to information about </a:t>
            </a:r>
            <a:r>
              <a:rPr lang="en-US" sz="2000" err="1">
                <a:solidFill>
                  <a:srgbClr val="2E3844"/>
                </a:solidFill>
                <a:latin typeface="Helvetica LT Std Light" pitchFamily="34" charset="0"/>
                <a:cs typeface="Helvetica" panose="020B0604020202020204" pitchFamily="34" charset="0"/>
              </a:rPr>
              <a:t>GrammaTech’s</a:t>
            </a:r>
            <a:r>
              <a:rPr lang="en-US" sz="2000">
                <a:solidFill>
                  <a:srgbClr val="2E3844"/>
                </a:solidFill>
                <a:latin typeface="Helvetica LT Std Light" pitchFamily="34" charset="0"/>
                <a:cs typeface="Helvetica" panose="020B0604020202020204" pitchFamily="34" charset="0"/>
              </a:rPr>
              <a:t> current products and those under development.  Information in this presentation is subject to change without notice. This document, among other things, is intended to outline </a:t>
            </a:r>
            <a:r>
              <a:rPr lang="en-US" sz="2000" err="1">
                <a:solidFill>
                  <a:srgbClr val="2E3844"/>
                </a:solidFill>
                <a:latin typeface="Helvetica LT Std Light" pitchFamily="34" charset="0"/>
                <a:cs typeface="Helvetica" panose="020B0604020202020204" pitchFamily="34" charset="0"/>
              </a:rPr>
              <a:t>GrammaTech’s</a:t>
            </a:r>
            <a:r>
              <a:rPr lang="en-US" sz="2000">
                <a:solidFill>
                  <a:srgbClr val="2E3844"/>
                </a:solidFill>
                <a:latin typeface="Helvetica LT Std Light" pitchFamily="34" charset="0"/>
                <a:cs typeface="Helvetica" panose="020B0604020202020204" pitchFamily="34" charset="0"/>
              </a:rPr>
              <a:t> general product direction and it should not be relied on in making a purchasing decision.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>
              <a:buClrTx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>
              <a:buClrTx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>
              <a:buClrTx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>
              <a:buClrTx/>
              <a:defRPr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3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66;p1">
            <a:extLst>
              <a:ext uri="{FF2B5EF4-FFF2-40B4-BE49-F238E27FC236}">
                <a16:creationId xmlns:a16="http://schemas.microsoft.com/office/drawing/2014/main" id="{71E05E1E-AE8C-21AC-D5A9-AF4354FC812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1730"/>
          <a:stretch/>
        </p:blipFill>
        <p:spPr>
          <a:xfrm>
            <a:off x="706" y="1"/>
            <a:ext cx="91425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0FF2B3-E1F9-D928-CB0C-43D4AAC91497}"/>
              </a:ext>
            </a:extLst>
          </p:cNvPr>
          <p:cNvSpPr/>
          <p:nvPr userDrawn="1"/>
        </p:nvSpPr>
        <p:spPr>
          <a:xfrm>
            <a:off x="0" y="1552"/>
            <a:ext cx="9144000" cy="5143500"/>
          </a:xfrm>
          <a:prstGeom prst="rect">
            <a:avLst/>
          </a:prstGeom>
          <a:solidFill>
            <a:schemeClr val="tx1">
              <a:alpha val="5732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Helvetica Neue" panose="020005030000000200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198B3-E12B-3EC6-2ABB-405D07FC21AD}"/>
              </a:ext>
            </a:extLst>
          </p:cNvPr>
          <p:cNvSpPr/>
          <p:nvPr userDrawn="1"/>
        </p:nvSpPr>
        <p:spPr>
          <a:xfrm rot="10800000">
            <a:off x="8769973" y="0"/>
            <a:ext cx="46100" cy="5143500"/>
          </a:xfrm>
          <a:prstGeom prst="rect">
            <a:avLst/>
          </a:prstGeom>
          <a:solidFill>
            <a:srgbClr val="D52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052FEEE-0C1E-AADA-C3E6-AF548F5E57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5387" y="2127010"/>
            <a:ext cx="5397212" cy="441911"/>
          </a:xfrm>
        </p:spPr>
        <p:txBody>
          <a:bodyPr>
            <a:normAutofit/>
          </a:bodyPr>
          <a:lstStyle>
            <a:lvl1pPr marL="0" indent="0">
              <a:buNone/>
              <a:defRPr sz="315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BE5FDF-9FCB-D789-F6FC-7B3427146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05387" y="2591804"/>
            <a:ext cx="5397212" cy="44191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 err="1"/>
              <a:t>Powerpoint</a:t>
            </a:r>
            <a:r>
              <a:rPr lang="en-US"/>
              <a:t> Template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29EF084-02FF-8122-A1CA-62488B4BBD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3978" y="4648955"/>
            <a:ext cx="3260224" cy="22095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Sales Account </a:t>
            </a:r>
            <a:r>
              <a:rPr lang="en-US" err="1"/>
              <a:t>Executive@CodeSecure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D8CCC0A-0A7C-8026-622B-C6133EBB3B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4296" y="4648955"/>
            <a:ext cx="1504664" cy="220956"/>
          </a:xfr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Month 2023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8EB5877-3C13-5564-5829-2EC176C13F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393662"/>
            <a:ext cx="20574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3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CD2E0DEA-BCEA-F6FB-00A4-86DC8DD2E7DA}"/>
              </a:ext>
            </a:extLst>
          </p:cNvPr>
          <p:cNvSpPr/>
          <p:nvPr userDrawn="1"/>
        </p:nvSpPr>
        <p:spPr>
          <a:xfrm>
            <a:off x="-706" y="144111"/>
            <a:ext cx="9144000" cy="5143500"/>
          </a:xfrm>
          <a:prstGeom prst="rect">
            <a:avLst/>
          </a:prstGeom>
          <a:solidFill>
            <a:srgbClr val="C7C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0682D24-051B-CF99-2423-D22E63670402}"/>
              </a:ext>
            </a:extLst>
          </p:cNvPr>
          <p:cNvSpPr txBox="1">
            <a:spLocks/>
          </p:cNvSpPr>
          <p:nvPr userDrawn="1"/>
        </p:nvSpPr>
        <p:spPr>
          <a:xfrm>
            <a:off x="7147179" y="4954555"/>
            <a:ext cx="1679575" cy="167456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solidFill>
                  <a:schemeClr val="tx1"/>
                </a:solidFill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solidFill>
                  <a:schemeClr val="tx1"/>
                </a:solidFill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solidFill>
                  <a:schemeClr val="tx1"/>
                </a:solidFill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Reserved.</a:t>
            </a:r>
            <a:endParaRPr lang="en-US" sz="135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5A33B-CAAF-E169-359D-315431DE850B}"/>
              </a:ext>
            </a:extLst>
          </p:cNvPr>
          <p:cNvSpPr/>
          <p:nvPr userDrawn="1"/>
        </p:nvSpPr>
        <p:spPr>
          <a:xfrm>
            <a:off x="9039329" y="2067400"/>
            <a:ext cx="103966" cy="1313453"/>
          </a:xfrm>
          <a:prstGeom prst="rect">
            <a:avLst/>
          </a:prstGeom>
          <a:solidFill>
            <a:srgbClr val="D6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2D8566-584B-63CA-969D-3838277220FF}"/>
              </a:ext>
            </a:extLst>
          </p:cNvPr>
          <p:cNvSpPr/>
          <p:nvPr userDrawn="1"/>
        </p:nvSpPr>
        <p:spPr>
          <a:xfrm>
            <a:off x="0" y="2067400"/>
            <a:ext cx="103966" cy="1313453"/>
          </a:xfrm>
          <a:prstGeom prst="rect">
            <a:avLst/>
          </a:prstGeom>
          <a:solidFill>
            <a:srgbClr val="D6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889D286-2D1C-31DC-ECEA-9D685454D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14F9CC-1DF3-5EB8-F115-D40F09FC8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459" y="563436"/>
            <a:ext cx="4655344" cy="994172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79E69B82-FC9F-ADFF-5C0F-F493DAC15C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09459" y="1902010"/>
            <a:ext cx="4655343" cy="253664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Helvetica Neue" panose="02000503000000020004"/>
              </a:defRPr>
            </a:lvl1pPr>
            <a:lvl2pPr>
              <a:defRPr sz="2100"/>
            </a:lvl2pPr>
          </a:lstStyle>
          <a:p>
            <a:pPr lvl="0"/>
            <a:r>
              <a:rPr lang="en-US"/>
              <a:t>1</a:t>
            </a:r>
          </a:p>
          <a:p>
            <a:pPr lvl="0"/>
            <a:r>
              <a:rPr lang="en-US"/>
              <a:t>2</a:t>
            </a:r>
          </a:p>
          <a:p>
            <a:pPr lvl="0"/>
            <a:r>
              <a:rPr lang="en-US"/>
              <a:t>3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C27EC32-DB80-9FB2-3229-CC243CB94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4" y="3227175"/>
            <a:ext cx="1731959" cy="1315006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999F0FAF-CAAA-194D-EB5B-6CD7583E1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4" y="4938737"/>
            <a:ext cx="1280306" cy="1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14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A54771-4474-B34B-A59D-0AF4B83EFCF1}"/>
              </a:ext>
            </a:extLst>
          </p:cNvPr>
          <p:cNvSpPr/>
          <p:nvPr userDrawn="1"/>
        </p:nvSpPr>
        <p:spPr>
          <a:xfrm>
            <a:off x="706" y="1081657"/>
            <a:ext cx="9142589" cy="1287180"/>
          </a:xfrm>
          <a:prstGeom prst="rect">
            <a:avLst/>
          </a:prstGeom>
          <a:solidFill>
            <a:srgbClr val="C7C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C50D7-7A9B-489A-C7F6-F2FA87D54671}"/>
              </a:ext>
            </a:extLst>
          </p:cNvPr>
          <p:cNvSpPr/>
          <p:nvPr userDrawn="1"/>
        </p:nvSpPr>
        <p:spPr>
          <a:xfrm>
            <a:off x="720526" y="4597485"/>
            <a:ext cx="7745805" cy="35713"/>
          </a:xfrm>
          <a:prstGeom prst="rect">
            <a:avLst/>
          </a:prstGeom>
          <a:solidFill>
            <a:srgbClr val="F2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5" name="Google Shape;304;g1c61594fe8a_0_0">
            <a:extLst>
              <a:ext uri="{FF2B5EF4-FFF2-40B4-BE49-F238E27FC236}">
                <a16:creationId xmlns:a16="http://schemas.microsoft.com/office/drawing/2014/main" id="{33C8C729-F245-2FEE-638E-5E3AE244A3E8}"/>
              </a:ext>
            </a:extLst>
          </p:cNvPr>
          <p:cNvSpPr/>
          <p:nvPr userDrawn="1"/>
        </p:nvSpPr>
        <p:spPr>
          <a:xfrm rot="10800000" flipH="1">
            <a:off x="-11429" y="2368837"/>
            <a:ext cx="9155430" cy="48006"/>
          </a:xfrm>
          <a:prstGeom prst="rect">
            <a:avLst/>
          </a:prstGeom>
          <a:solidFill>
            <a:srgbClr val="D52427"/>
          </a:solidFill>
          <a:ln>
            <a:noFill/>
          </a:ln>
        </p:spPr>
        <p:txBody>
          <a:bodyPr spcFirstLastPara="1" wrap="square" lIns="45706" tIns="22847" rIns="45706" bIns="22847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9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CD583-74AA-11BC-784D-3C37EB33B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C7C623-C772-FCD3-FC6F-EF75C0338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63887"/>
            <a:ext cx="7886700" cy="994172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Divider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FDBBC42-CC4C-DA5C-1500-372D098F74A2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3EE48E9-2F3C-AF4F-4658-46D295C01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2" y="4885292"/>
            <a:ext cx="1280306" cy="1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38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CD2E0DEA-BCEA-F6FB-00A4-86DC8DD2E7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90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4939AFB-C526-5BB2-C833-681A4A13F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2200" y="-13443"/>
            <a:ext cx="4241799" cy="5156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 Neue" panose="02000503000000020004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B5EE28-4875-E490-7B25-FC431FC8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86" y="1709090"/>
            <a:ext cx="2589821" cy="99417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1">
                <a:latin typeface="Helvetica Neue" panose="02000503000000020004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25214BC-EB4B-84AF-D4B2-E2B012A09C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1" y="4846486"/>
            <a:ext cx="1280306" cy="199091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4792CA6-E952-9B29-E0AA-7BC400DCAE1E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98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BDBD96-2569-04CA-BC56-F5CEC998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Embedded">
            <a:extLst>
              <a:ext uri="{FF2B5EF4-FFF2-40B4-BE49-F238E27FC236}">
                <a16:creationId xmlns:a16="http://schemas.microsoft.com/office/drawing/2014/main" id="{EF3A421E-32D6-F3E7-5EDC-8A0E07066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5" y="295423"/>
            <a:ext cx="3502460" cy="2335871"/>
          </a:xfrm>
          <a:prstGeom prst="rect">
            <a:avLst/>
          </a:prstGeom>
        </p:spPr>
      </p:pic>
      <p:pic>
        <p:nvPicPr>
          <p:cNvPr id="15" name="Picture 14" descr="A plane flying over a city&#10;&#10;Description automatically generated with medium confidence">
            <a:extLst>
              <a:ext uri="{FF2B5EF4-FFF2-40B4-BE49-F238E27FC236}">
                <a16:creationId xmlns:a16="http://schemas.microsoft.com/office/drawing/2014/main" id="{A187CD87-ED4F-D4E3-1E73-36A6F845A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94" y="2646199"/>
            <a:ext cx="3502460" cy="2335871"/>
          </a:xfrm>
          <a:prstGeom prst="rect">
            <a:avLst/>
          </a:prstGeom>
        </p:spPr>
      </p:pic>
      <p:pic>
        <p:nvPicPr>
          <p:cNvPr id="16" name="Picture 15" descr="Automotive">
            <a:extLst>
              <a:ext uri="{FF2B5EF4-FFF2-40B4-BE49-F238E27FC236}">
                <a16:creationId xmlns:a16="http://schemas.microsoft.com/office/drawing/2014/main" id="{55CBAFA1-2758-9AE8-B806-572A3A3028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94" y="310327"/>
            <a:ext cx="3502460" cy="2335871"/>
          </a:xfrm>
          <a:prstGeom prst="rect">
            <a:avLst/>
          </a:prstGeom>
        </p:spPr>
      </p:pic>
      <p:pic>
        <p:nvPicPr>
          <p:cNvPr id="17" name="Picture 16" descr="Medical Device">
            <a:extLst>
              <a:ext uri="{FF2B5EF4-FFF2-40B4-BE49-F238E27FC236}">
                <a16:creationId xmlns:a16="http://schemas.microsoft.com/office/drawing/2014/main" id="{28BAD1D7-0866-F45D-D45C-2D01085551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5" y="2631293"/>
            <a:ext cx="3502460" cy="23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715C401-00EE-882D-92E0-99A37FE6EF51}"/>
              </a:ext>
            </a:extLst>
          </p:cNvPr>
          <p:cNvGrpSpPr/>
          <p:nvPr userDrawn="1"/>
        </p:nvGrpSpPr>
        <p:grpSpPr>
          <a:xfrm>
            <a:off x="1" y="7138"/>
            <a:ext cx="9143294" cy="1336133"/>
            <a:chOff x="0" y="2485"/>
            <a:chExt cx="12191059" cy="1781510"/>
          </a:xfrm>
        </p:grpSpPr>
        <p:sp>
          <p:nvSpPr>
            <p:cNvPr id="4" name="Google Shape;299;g1c61594fe8a_0_0">
              <a:extLst>
                <a:ext uri="{FF2B5EF4-FFF2-40B4-BE49-F238E27FC236}">
                  <a16:creationId xmlns:a16="http://schemas.microsoft.com/office/drawing/2014/main" id="{AFD64AEF-8B05-2B7A-30B2-4366CA26D85B}"/>
                </a:ext>
              </a:extLst>
            </p:cNvPr>
            <p:cNvSpPr/>
            <p:nvPr userDrawn="1"/>
          </p:nvSpPr>
          <p:spPr>
            <a:xfrm>
              <a:off x="0" y="2485"/>
              <a:ext cx="12191059" cy="1026685"/>
            </a:xfrm>
            <a:prstGeom prst="rect">
              <a:avLst/>
            </a:prstGeom>
            <a:solidFill>
              <a:srgbClr val="F2E9E2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" name="Google Shape;300;g1c61594fe8a_0_0">
              <a:extLst>
                <a:ext uri="{FF2B5EF4-FFF2-40B4-BE49-F238E27FC236}">
                  <a16:creationId xmlns:a16="http://schemas.microsoft.com/office/drawing/2014/main" id="{F4DE928E-664A-860D-CADD-844305A4BD81}"/>
                </a:ext>
              </a:extLst>
            </p:cNvPr>
            <p:cNvSpPr/>
            <p:nvPr userDrawn="1"/>
          </p:nvSpPr>
          <p:spPr>
            <a:xfrm>
              <a:off x="0" y="3644"/>
              <a:ext cx="91440" cy="1780351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" name="Google Shape;304;g1c61594fe8a_0_0">
              <a:extLst>
                <a:ext uri="{FF2B5EF4-FFF2-40B4-BE49-F238E27FC236}">
                  <a16:creationId xmlns:a16="http://schemas.microsoft.com/office/drawing/2014/main" id="{4C362FE0-71DD-1391-FA58-42F4EC62C53C}"/>
                </a:ext>
              </a:extLst>
            </p:cNvPr>
            <p:cNvSpPr/>
            <p:nvPr userDrawn="1"/>
          </p:nvSpPr>
          <p:spPr>
            <a:xfrm rot="10800000" flipH="1">
              <a:off x="0" y="1028059"/>
              <a:ext cx="3703477" cy="91440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C3E79B-AD94-41D5-8D70-4ECD1864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28" y="9731"/>
            <a:ext cx="7886700" cy="761313"/>
          </a:xfrm>
        </p:spPr>
        <p:txBody>
          <a:bodyPr>
            <a:normAutofit/>
          </a:bodyPr>
          <a:lstStyle>
            <a:lvl1pPr>
              <a:defRPr sz="3000"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E08DFE7-3F73-9B40-C27C-CB2C3857F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B5885E3-BC50-72DC-C7DE-628B0ED85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" y="4885292"/>
            <a:ext cx="1280306" cy="199091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2A1D08C-BC3D-F883-30F6-47AC146CD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89" y="137160"/>
            <a:ext cx="641165" cy="486810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EF38D480-1CFC-DBA8-0723-B99DA4DE3211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7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A8DD51-5513-E1E1-F217-141168281F14}"/>
              </a:ext>
            </a:extLst>
          </p:cNvPr>
          <p:cNvGrpSpPr/>
          <p:nvPr userDrawn="1"/>
        </p:nvGrpSpPr>
        <p:grpSpPr>
          <a:xfrm>
            <a:off x="1" y="1864"/>
            <a:ext cx="9143294" cy="1336133"/>
            <a:chOff x="0" y="2485"/>
            <a:chExt cx="12191059" cy="1781510"/>
          </a:xfrm>
        </p:grpSpPr>
        <p:sp>
          <p:nvSpPr>
            <p:cNvPr id="5" name="Google Shape;299;g1c61594fe8a_0_0">
              <a:extLst>
                <a:ext uri="{FF2B5EF4-FFF2-40B4-BE49-F238E27FC236}">
                  <a16:creationId xmlns:a16="http://schemas.microsoft.com/office/drawing/2014/main" id="{E4C5D171-4764-D538-D468-4C951CD3C5D8}"/>
                </a:ext>
              </a:extLst>
            </p:cNvPr>
            <p:cNvSpPr/>
            <p:nvPr userDrawn="1"/>
          </p:nvSpPr>
          <p:spPr>
            <a:xfrm>
              <a:off x="0" y="2485"/>
              <a:ext cx="12191059" cy="1026685"/>
            </a:xfrm>
            <a:prstGeom prst="rect">
              <a:avLst/>
            </a:prstGeom>
            <a:solidFill>
              <a:srgbClr val="F2E9E2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" name="Google Shape;300;g1c61594fe8a_0_0">
              <a:extLst>
                <a:ext uri="{FF2B5EF4-FFF2-40B4-BE49-F238E27FC236}">
                  <a16:creationId xmlns:a16="http://schemas.microsoft.com/office/drawing/2014/main" id="{FC94FC43-A61F-0AA9-7804-830CBDCF2703}"/>
                </a:ext>
              </a:extLst>
            </p:cNvPr>
            <p:cNvSpPr/>
            <p:nvPr userDrawn="1"/>
          </p:nvSpPr>
          <p:spPr>
            <a:xfrm>
              <a:off x="0" y="3644"/>
              <a:ext cx="91440" cy="1780351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" name="Google Shape;304;g1c61594fe8a_0_0">
              <a:extLst>
                <a:ext uri="{FF2B5EF4-FFF2-40B4-BE49-F238E27FC236}">
                  <a16:creationId xmlns:a16="http://schemas.microsoft.com/office/drawing/2014/main" id="{B905D2EF-3AA8-0484-AFC8-0748EDC401B4}"/>
                </a:ext>
              </a:extLst>
            </p:cNvPr>
            <p:cNvSpPr/>
            <p:nvPr userDrawn="1"/>
          </p:nvSpPr>
          <p:spPr>
            <a:xfrm rot="10800000" flipH="1">
              <a:off x="0" y="1028059"/>
              <a:ext cx="3703477" cy="91440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C3E79B-AD94-41D5-8D70-4ECD1864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28" y="9731"/>
            <a:ext cx="7886700" cy="761314"/>
          </a:xfrm>
        </p:spPr>
        <p:txBody>
          <a:bodyPr>
            <a:normAutofit/>
          </a:bodyPr>
          <a:lstStyle>
            <a:lvl1pPr>
              <a:defRPr sz="3000"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5B955-C76C-4EBB-9221-F85290781B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264858"/>
            <a:ext cx="7886700" cy="2849974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>
              <a:spcBef>
                <a:spcPts val="450"/>
              </a:spcBef>
            </a:pPr>
            <a:r>
              <a:rPr lang="en-US" sz="2700">
                <a:latin typeface="Helvetica Neue" panose="02000503000000020004"/>
              </a:rPr>
              <a:t>TEXT</a:t>
            </a:r>
          </a:p>
          <a:p>
            <a:pPr marL="342900" indent="-34290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700">
                <a:latin typeface="Helvetica Neue" panose="02000503000000020004"/>
              </a:rPr>
              <a:t>Bullet</a:t>
            </a:r>
          </a:p>
          <a:p>
            <a:pPr marL="685800" lvl="1" indent="-342900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Helvetica Neue" panose="02000503000000020004"/>
              </a:rPr>
              <a:t>Bullet</a:t>
            </a:r>
          </a:p>
          <a:p>
            <a:pPr marL="1028700" lvl="2" indent="-342900">
              <a:buFont typeface="Arial" panose="020B0604020202020204" pitchFamily="34" charset="0"/>
              <a:buChar char="‒"/>
            </a:pPr>
            <a:r>
              <a:rPr lang="en-US" sz="2100">
                <a:latin typeface="Helvetica Neue" panose="02000503000000020004"/>
              </a:rPr>
              <a:t>Bullet</a:t>
            </a:r>
          </a:p>
          <a:p>
            <a:pPr marL="1371600" lvl="3" indent="-342900">
              <a:buFont typeface="Wingdings" panose="05000000000000000000" pitchFamily="2" charset="2"/>
              <a:buChar char="§"/>
            </a:pPr>
            <a:r>
              <a:rPr lang="en-US" sz="1800">
                <a:latin typeface="Helvetica Neue" panose="02000503000000020004"/>
              </a:rPr>
              <a:t>Bullet</a:t>
            </a:r>
            <a:endParaRPr lang="en-US" sz="1500">
              <a:latin typeface="Helvetica Neue" panose="02000503000000020004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B1FBE49-42B8-6BFD-CBA1-F0DC3DA2D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B667C4C-2306-7993-5989-E5D4DD32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" y="4854684"/>
            <a:ext cx="1280306" cy="199091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7550DB72-3FC6-7443-6553-CE2D179C7B05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3713B66-8EE4-9650-ED65-9403259A0C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89" y="137160"/>
            <a:ext cx="641165" cy="4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03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-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7DFE8-9E3A-7128-3C61-B23F7FD9F6C9}"/>
              </a:ext>
            </a:extLst>
          </p:cNvPr>
          <p:cNvGrpSpPr/>
          <p:nvPr userDrawn="1"/>
        </p:nvGrpSpPr>
        <p:grpSpPr>
          <a:xfrm>
            <a:off x="1" y="1864"/>
            <a:ext cx="9143294" cy="1336133"/>
            <a:chOff x="0" y="2485"/>
            <a:chExt cx="12191059" cy="1781510"/>
          </a:xfrm>
        </p:grpSpPr>
        <p:sp>
          <p:nvSpPr>
            <p:cNvPr id="7" name="Google Shape;299;g1c61594fe8a_0_0">
              <a:extLst>
                <a:ext uri="{FF2B5EF4-FFF2-40B4-BE49-F238E27FC236}">
                  <a16:creationId xmlns:a16="http://schemas.microsoft.com/office/drawing/2014/main" id="{8B934A67-0BD3-1B99-7333-BC6ACBB08945}"/>
                </a:ext>
              </a:extLst>
            </p:cNvPr>
            <p:cNvSpPr/>
            <p:nvPr userDrawn="1"/>
          </p:nvSpPr>
          <p:spPr>
            <a:xfrm>
              <a:off x="0" y="2485"/>
              <a:ext cx="12191059" cy="1026685"/>
            </a:xfrm>
            <a:prstGeom prst="rect">
              <a:avLst/>
            </a:prstGeom>
            <a:solidFill>
              <a:srgbClr val="F2E9E2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" name="Google Shape;300;g1c61594fe8a_0_0">
              <a:extLst>
                <a:ext uri="{FF2B5EF4-FFF2-40B4-BE49-F238E27FC236}">
                  <a16:creationId xmlns:a16="http://schemas.microsoft.com/office/drawing/2014/main" id="{9B479976-2AB6-496C-FBC1-35A9B8D0E480}"/>
                </a:ext>
              </a:extLst>
            </p:cNvPr>
            <p:cNvSpPr/>
            <p:nvPr userDrawn="1"/>
          </p:nvSpPr>
          <p:spPr>
            <a:xfrm>
              <a:off x="0" y="3644"/>
              <a:ext cx="91440" cy="1780351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" name="Google Shape;304;g1c61594fe8a_0_0">
              <a:extLst>
                <a:ext uri="{FF2B5EF4-FFF2-40B4-BE49-F238E27FC236}">
                  <a16:creationId xmlns:a16="http://schemas.microsoft.com/office/drawing/2014/main" id="{5F04CFF4-6992-58C8-747D-897BABB62D5F}"/>
                </a:ext>
              </a:extLst>
            </p:cNvPr>
            <p:cNvSpPr/>
            <p:nvPr userDrawn="1"/>
          </p:nvSpPr>
          <p:spPr>
            <a:xfrm rot="10800000" flipH="1">
              <a:off x="0" y="1028059"/>
              <a:ext cx="3703477" cy="91440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930E3-78AF-4C3B-AD42-876EA251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144036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Helvetica Neue" panose="02000503000000020004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79A26-70FC-44B1-AA65-59E31A185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761970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/>
              </a:defRPr>
            </a:lvl1pPr>
            <a:lvl2pPr>
              <a:defRPr>
                <a:latin typeface="Helvetica Neue" panose="02000503000000020004"/>
              </a:defRPr>
            </a:lvl2pPr>
            <a:lvl3pPr>
              <a:defRPr>
                <a:latin typeface="Helvetica Neue" panose="02000503000000020004"/>
              </a:defRPr>
            </a:lvl3pPr>
            <a:lvl4pPr>
              <a:defRPr>
                <a:latin typeface="Helvetica Neue" panose="02000503000000020004"/>
              </a:defRPr>
            </a:lvl4pPr>
            <a:lvl5pPr>
              <a:defRPr>
                <a:latin typeface="Helvetica Neue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0B082-3D1F-4233-B1FC-C120BDCC8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144036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Helvetica Neue" panose="02000503000000020004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617A3-79E3-40C3-873E-3B7865487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761970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00503000000020004"/>
              </a:defRPr>
            </a:lvl1pPr>
            <a:lvl2pPr>
              <a:defRPr>
                <a:latin typeface="Helvetica Neue" panose="02000503000000020004"/>
              </a:defRPr>
            </a:lvl2pPr>
            <a:lvl3pPr>
              <a:defRPr>
                <a:latin typeface="Helvetica Neue" panose="02000503000000020004"/>
              </a:defRPr>
            </a:lvl3pPr>
            <a:lvl4pPr>
              <a:defRPr>
                <a:latin typeface="Helvetica Neue" panose="02000503000000020004"/>
              </a:defRPr>
            </a:lvl4pPr>
            <a:lvl5pPr>
              <a:defRPr>
                <a:latin typeface="Helvetica Neue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6ACF6E0-9AD6-3546-348E-03E1C4A6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28" y="9731"/>
            <a:ext cx="7886700" cy="761314"/>
          </a:xfrm>
        </p:spPr>
        <p:txBody>
          <a:bodyPr>
            <a:normAutofit/>
          </a:bodyPr>
          <a:lstStyle>
            <a:lvl1pPr>
              <a:defRPr sz="3000"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966B0A3-18C8-371A-E50E-F0D7AC70A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39D3A7AB-2145-B8B3-6D1B-0FD54B3FF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" y="4855725"/>
            <a:ext cx="1280306" cy="199091"/>
          </a:xfrm>
          <a:prstGeom prst="rect">
            <a:avLst/>
          </a:prstGeom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BBC98C10-9517-946D-1FF9-CED0A19DD184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90E8378-E590-0A50-5880-88A47FA3C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89" y="137160"/>
            <a:ext cx="641165" cy="4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56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Caption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902438B-0BCB-130C-F768-BF167302D393}"/>
              </a:ext>
            </a:extLst>
          </p:cNvPr>
          <p:cNvGrpSpPr/>
          <p:nvPr userDrawn="1"/>
        </p:nvGrpSpPr>
        <p:grpSpPr>
          <a:xfrm>
            <a:off x="1" y="1864"/>
            <a:ext cx="9143294" cy="1336133"/>
            <a:chOff x="0" y="2485"/>
            <a:chExt cx="12191059" cy="1781510"/>
          </a:xfrm>
        </p:grpSpPr>
        <p:sp>
          <p:nvSpPr>
            <p:cNvPr id="6" name="Google Shape;299;g1c61594fe8a_0_0">
              <a:extLst>
                <a:ext uri="{FF2B5EF4-FFF2-40B4-BE49-F238E27FC236}">
                  <a16:creationId xmlns:a16="http://schemas.microsoft.com/office/drawing/2014/main" id="{66BAB945-12CF-29B2-B28A-4AE6D1D3F291}"/>
                </a:ext>
              </a:extLst>
            </p:cNvPr>
            <p:cNvSpPr/>
            <p:nvPr userDrawn="1"/>
          </p:nvSpPr>
          <p:spPr>
            <a:xfrm>
              <a:off x="0" y="2485"/>
              <a:ext cx="12191059" cy="1026685"/>
            </a:xfrm>
            <a:prstGeom prst="rect">
              <a:avLst/>
            </a:prstGeom>
            <a:solidFill>
              <a:srgbClr val="F2E9E2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" name="Google Shape;300;g1c61594fe8a_0_0">
              <a:extLst>
                <a:ext uri="{FF2B5EF4-FFF2-40B4-BE49-F238E27FC236}">
                  <a16:creationId xmlns:a16="http://schemas.microsoft.com/office/drawing/2014/main" id="{0ED51BEC-2D31-D9CC-EBF8-9D7D41DAC61F}"/>
                </a:ext>
              </a:extLst>
            </p:cNvPr>
            <p:cNvSpPr/>
            <p:nvPr userDrawn="1"/>
          </p:nvSpPr>
          <p:spPr>
            <a:xfrm>
              <a:off x="0" y="3644"/>
              <a:ext cx="91440" cy="1780351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" name="Google Shape;304;g1c61594fe8a_0_0">
              <a:extLst>
                <a:ext uri="{FF2B5EF4-FFF2-40B4-BE49-F238E27FC236}">
                  <a16:creationId xmlns:a16="http://schemas.microsoft.com/office/drawing/2014/main" id="{2884502E-A557-54D1-2E51-F31F0937DBC8}"/>
                </a:ext>
              </a:extLst>
            </p:cNvPr>
            <p:cNvSpPr/>
            <p:nvPr userDrawn="1"/>
          </p:nvSpPr>
          <p:spPr>
            <a:xfrm rot="10800000" flipH="1">
              <a:off x="0" y="1028059"/>
              <a:ext cx="3703477" cy="91440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66A56F-EFF4-4DED-BD17-5BFD8192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424383"/>
            <a:ext cx="2864644" cy="802481"/>
          </a:xfrm>
        </p:spPr>
        <p:txBody>
          <a:bodyPr anchor="b"/>
          <a:lstStyle>
            <a:lvl1pPr>
              <a:defRPr sz="2400"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616E-E5E1-43C9-831E-D3E40CFB5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424384"/>
            <a:ext cx="4629150" cy="32178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Neue" panose="02000503000000020004"/>
              </a:defRPr>
            </a:lvl1pPr>
            <a:lvl2pPr>
              <a:defRPr sz="2100">
                <a:latin typeface="Helvetica Neue" panose="02000503000000020004"/>
              </a:defRPr>
            </a:lvl2pPr>
            <a:lvl3pPr>
              <a:defRPr sz="1800">
                <a:latin typeface="Helvetica Neue" panose="02000503000000020004"/>
              </a:defRPr>
            </a:lvl3pPr>
            <a:lvl4pPr>
              <a:defRPr sz="1500">
                <a:latin typeface="Helvetica Neue" panose="02000503000000020004"/>
              </a:defRPr>
            </a:lvl4pPr>
            <a:lvl5pPr>
              <a:defRPr sz="1500">
                <a:latin typeface="Helvetica Neue" panose="02000503000000020004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22694-8DEC-4F81-B1C3-A8C183A91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5" y="2226865"/>
            <a:ext cx="2864644" cy="2415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Helvetica Neue" panose="0200050300000002000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583AEC4-4DE9-F471-7BCD-23F6694E4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AF390111-56DA-275A-F5F1-E9100C013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657" y="9732"/>
            <a:ext cx="7371591" cy="761312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BECF982A-0AE6-8A88-8EFB-B4C9CCF8F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9" y="4892128"/>
            <a:ext cx="1280306" cy="199091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5594CCEE-88B4-6698-0278-431F9B2B433C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BD7F685-5C05-A328-A846-190B34F46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89" y="137160"/>
            <a:ext cx="641165" cy="4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99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h_Caption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BE9E6C8-DA70-6FAA-5605-36407A2D1FBE}"/>
              </a:ext>
            </a:extLst>
          </p:cNvPr>
          <p:cNvGrpSpPr/>
          <p:nvPr userDrawn="1"/>
        </p:nvGrpSpPr>
        <p:grpSpPr>
          <a:xfrm>
            <a:off x="1" y="1864"/>
            <a:ext cx="9143294" cy="1336133"/>
            <a:chOff x="0" y="2485"/>
            <a:chExt cx="12191059" cy="1781510"/>
          </a:xfrm>
        </p:grpSpPr>
        <p:sp>
          <p:nvSpPr>
            <p:cNvPr id="7" name="Google Shape;299;g1c61594fe8a_0_0">
              <a:extLst>
                <a:ext uri="{FF2B5EF4-FFF2-40B4-BE49-F238E27FC236}">
                  <a16:creationId xmlns:a16="http://schemas.microsoft.com/office/drawing/2014/main" id="{58A132EE-487C-B7FF-3F75-F64C3EB67F27}"/>
                </a:ext>
              </a:extLst>
            </p:cNvPr>
            <p:cNvSpPr/>
            <p:nvPr userDrawn="1"/>
          </p:nvSpPr>
          <p:spPr>
            <a:xfrm>
              <a:off x="0" y="2485"/>
              <a:ext cx="12191059" cy="1026685"/>
            </a:xfrm>
            <a:prstGeom prst="rect">
              <a:avLst/>
            </a:prstGeom>
            <a:solidFill>
              <a:srgbClr val="F2E9E2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" name="Google Shape;300;g1c61594fe8a_0_0">
              <a:extLst>
                <a:ext uri="{FF2B5EF4-FFF2-40B4-BE49-F238E27FC236}">
                  <a16:creationId xmlns:a16="http://schemas.microsoft.com/office/drawing/2014/main" id="{B4E2938D-A8BE-964E-C896-1A5218E0C7CC}"/>
                </a:ext>
              </a:extLst>
            </p:cNvPr>
            <p:cNvSpPr/>
            <p:nvPr userDrawn="1"/>
          </p:nvSpPr>
          <p:spPr>
            <a:xfrm>
              <a:off x="0" y="3644"/>
              <a:ext cx="91440" cy="1780351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" name="Google Shape;304;g1c61594fe8a_0_0">
              <a:extLst>
                <a:ext uri="{FF2B5EF4-FFF2-40B4-BE49-F238E27FC236}">
                  <a16:creationId xmlns:a16="http://schemas.microsoft.com/office/drawing/2014/main" id="{7427633E-8CC0-89E8-445E-2DB7AF1DDE0E}"/>
                </a:ext>
              </a:extLst>
            </p:cNvPr>
            <p:cNvSpPr/>
            <p:nvPr userDrawn="1"/>
          </p:nvSpPr>
          <p:spPr>
            <a:xfrm rot="10800000" flipH="1">
              <a:off x="0" y="1028059"/>
              <a:ext cx="3703477" cy="91440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66A56F-EFF4-4DED-BD17-5BFD8192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898" y="1311089"/>
            <a:ext cx="2864644" cy="997967"/>
          </a:xfrm>
        </p:spPr>
        <p:txBody>
          <a:bodyPr anchor="b"/>
          <a:lstStyle>
            <a:lvl1pPr>
              <a:defRPr sz="2400"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616E-E5E1-43C9-831E-D3E40CFB5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59" y="1311089"/>
            <a:ext cx="4711023" cy="34133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Neue" panose="02000503000000020004"/>
              </a:defRPr>
            </a:lvl1pPr>
            <a:lvl2pPr>
              <a:defRPr sz="2100">
                <a:latin typeface="Helvetica Neue" panose="02000503000000020004"/>
              </a:defRPr>
            </a:lvl2pPr>
            <a:lvl3pPr>
              <a:defRPr sz="1800">
                <a:latin typeface="Helvetica Neue" panose="02000503000000020004"/>
              </a:defRPr>
            </a:lvl3pPr>
            <a:lvl4pPr>
              <a:defRPr sz="1500">
                <a:latin typeface="Helvetica Neue" panose="02000503000000020004"/>
              </a:defRPr>
            </a:lvl4pPr>
            <a:lvl5pPr>
              <a:defRPr sz="1500">
                <a:latin typeface="Helvetica Neue" panose="02000503000000020004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22694-8DEC-4F81-B1C3-A8C183A91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898" y="2309056"/>
            <a:ext cx="2864644" cy="2415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Helvetica Neue" panose="0200050300000002000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074FE6F-3964-5700-D141-82C2864CD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11401F07-FD28-2DF3-780A-3507F15AB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657" y="9732"/>
            <a:ext cx="7371591" cy="761312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FDA121F-5D4A-8928-8978-E63DD79A7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" y="4885292"/>
            <a:ext cx="1280306" cy="199091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6A85BB19-87F9-B0E6-33B4-79DA8D7898EB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E8B78ED-CE24-81C7-2548-D165B5F13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89" y="137160"/>
            <a:ext cx="641165" cy="4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0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10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ith_Caption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F788-A694-40F2-8E01-7E3D7154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810" y="1268016"/>
            <a:ext cx="2778920" cy="1200150"/>
          </a:xfrm>
        </p:spPr>
        <p:txBody>
          <a:bodyPr anchor="b"/>
          <a:lstStyle>
            <a:lvl1pPr>
              <a:defRPr sz="2400"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34EC1-66E0-4843-8946-C73429194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268016"/>
            <a:ext cx="5185102" cy="340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 Neue" panose="02000503000000020004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3617F-9DE2-4B47-86C7-0A5C70643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6810" y="2468166"/>
            <a:ext cx="2778920" cy="2209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Helvetica Neue" panose="0200050300000002000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90886DE-A17E-842A-3757-F5C5211F7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6AD1D7-3540-DF97-0CE6-AE54406C88AC}"/>
              </a:ext>
            </a:extLst>
          </p:cNvPr>
          <p:cNvGrpSpPr/>
          <p:nvPr userDrawn="1"/>
        </p:nvGrpSpPr>
        <p:grpSpPr>
          <a:xfrm>
            <a:off x="1" y="1864"/>
            <a:ext cx="9143294" cy="1336133"/>
            <a:chOff x="0" y="2485"/>
            <a:chExt cx="12191059" cy="1781510"/>
          </a:xfrm>
        </p:grpSpPr>
        <p:sp>
          <p:nvSpPr>
            <p:cNvPr id="7" name="Google Shape;299;g1c61594fe8a_0_0">
              <a:extLst>
                <a:ext uri="{FF2B5EF4-FFF2-40B4-BE49-F238E27FC236}">
                  <a16:creationId xmlns:a16="http://schemas.microsoft.com/office/drawing/2014/main" id="{90B38173-81D9-BB93-804A-749E27608D0C}"/>
                </a:ext>
              </a:extLst>
            </p:cNvPr>
            <p:cNvSpPr/>
            <p:nvPr userDrawn="1"/>
          </p:nvSpPr>
          <p:spPr>
            <a:xfrm>
              <a:off x="0" y="2485"/>
              <a:ext cx="12191059" cy="1026685"/>
            </a:xfrm>
            <a:prstGeom prst="rect">
              <a:avLst/>
            </a:prstGeom>
            <a:solidFill>
              <a:srgbClr val="F2E9E2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" name="Google Shape;300;g1c61594fe8a_0_0">
              <a:extLst>
                <a:ext uri="{FF2B5EF4-FFF2-40B4-BE49-F238E27FC236}">
                  <a16:creationId xmlns:a16="http://schemas.microsoft.com/office/drawing/2014/main" id="{33208372-E95D-FF10-6ED0-6B755E125E77}"/>
                </a:ext>
              </a:extLst>
            </p:cNvPr>
            <p:cNvSpPr/>
            <p:nvPr userDrawn="1"/>
          </p:nvSpPr>
          <p:spPr>
            <a:xfrm>
              <a:off x="0" y="3644"/>
              <a:ext cx="91440" cy="1780351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" name="Google Shape;304;g1c61594fe8a_0_0">
              <a:extLst>
                <a:ext uri="{FF2B5EF4-FFF2-40B4-BE49-F238E27FC236}">
                  <a16:creationId xmlns:a16="http://schemas.microsoft.com/office/drawing/2014/main" id="{2644A88A-770C-1092-6122-BB35F255C502}"/>
                </a:ext>
              </a:extLst>
            </p:cNvPr>
            <p:cNvSpPr/>
            <p:nvPr userDrawn="1"/>
          </p:nvSpPr>
          <p:spPr>
            <a:xfrm rot="10800000" flipH="1">
              <a:off x="0" y="1028059"/>
              <a:ext cx="3703477" cy="91440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1DA007F6-A293-984E-1E18-43B6E1B1A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657" y="9731"/>
            <a:ext cx="7371591" cy="761313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EAB02F4-EF87-7766-AF2E-58F05D07C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" y="4885292"/>
            <a:ext cx="1280306" cy="199091"/>
          </a:xfrm>
          <a:prstGeom prst="rect">
            <a:avLst/>
          </a:prstGeom>
        </p:spPr>
      </p:pic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1715E3D4-1EAA-0A1F-A49D-ABDB98A3D44D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2DC3056-358C-0BFF-B445-2AF46763C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89" y="137160"/>
            <a:ext cx="641165" cy="4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3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ith_Caption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F788-A694-40F2-8E01-7E3D7154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268016"/>
            <a:ext cx="2826544" cy="1200150"/>
          </a:xfrm>
        </p:spPr>
        <p:txBody>
          <a:bodyPr anchor="b"/>
          <a:lstStyle>
            <a:lvl1pPr>
              <a:defRPr sz="2400"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34EC1-66E0-4843-8946-C73429194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268016"/>
            <a:ext cx="5263878" cy="3409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Helvetica Neue" panose="02000503000000020004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3617F-9DE2-4B47-86C7-0A5C70643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475" y="2468166"/>
            <a:ext cx="2826544" cy="2209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Helvetica Neue" panose="02000503000000020004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F4C33-BE71-2806-4753-342C936D4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0F1951-779D-762A-507F-02408C03FAD6}"/>
              </a:ext>
            </a:extLst>
          </p:cNvPr>
          <p:cNvGrpSpPr/>
          <p:nvPr userDrawn="1"/>
        </p:nvGrpSpPr>
        <p:grpSpPr>
          <a:xfrm>
            <a:off x="1" y="1864"/>
            <a:ext cx="9143294" cy="1336133"/>
            <a:chOff x="0" y="2485"/>
            <a:chExt cx="12191059" cy="1781510"/>
          </a:xfrm>
        </p:grpSpPr>
        <p:sp>
          <p:nvSpPr>
            <p:cNvPr id="9" name="Google Shape;299;g1c61594fe8a_0_0">
              <a:extLst>
                <a:ext uri="{FF2B5EF4-FFF2-40B4-BE49-F238E27FC236}">
                  <a16:creationId xmlns:a16="http://schemas.microsoft.com/office/drawing/2014/main" id="{E612D38F-6050-0FDF-F5EB-83B8E23AD85D}"/>
                </a:ext>
              </a:extLst>
            </p:cNvPr>
            <p:cNvSpPr/>
            <p:nvPr userDrawn="1"/>
          </p:nvSpPr>
          <p:spPr>
            <a:xfrm>
              <a:off x="0" y="2485"/>
              <a:ext cx="12191059" cy="1026685"/>
            </a:xfrm>
            <a:prstGeom prst="rect">
              <a:avLst/>
            </a:prstGeom>
            <a:solidFill>
              <a:srgbClr val="F2E9E2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" name="Google Shape;300;g1c61594fe8a_0_0">
              <a:extLst>
                <a:ext uri="{FF2B5EF4-FFF2-40B4-BE49-F238E27FC236}">
                  <a16:creationId xmlns:a16="http://schemas.microsoft.com/office/drawing/2014/main" id="{1BEFBB20-374F-6BFE-1069-84D7FC9D218B}"/>
                </a:ext>
              </a:extLst>
            </p:cNvPr>
            <p:cNvSpPr/>
            <p:nvPr userDrawn="1"/>
          </p:nvSpPr>
          <p:spPr>
            <a:xfrm>
              <a:off x="0" y="3644"/>
              <a:ext cx="91440" cy="1780351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" name="Google Shape;304;g1c61594fe8a_0_0">
              <a:extLst>
                <a:ext uri="{FF2B5EF4-FFF2-40B4-BE49-F238E27FC236}">
                  <a16:creationId xmlns:a16="http://schemas.microsoft.com/office/drawing/2014/main" id="{713789C6-FEE6-2BA1-4CAE-25E9B41E8EFF}"/>
                </a:ext>
              </a:extLst>
            </p:cNvPr>
            <p:cNvSpPr/>
            <p:nvPr userDrawn="1"/>
          </p:nvSpPr>
          <p:spPr>
            <a:xfrm rot="10800000" flipH="1">
              <a:off x="0" y="1028059"/>
              <a:ext cx="3703477" cy="91440"/>
            </a:xfrm>
            <a:prstGeom prst="rect">
              <a:avLst/>
            </a:prstGeom>
            <a:solidFill>
              <a:srgbClr val="D52427"/>
            </a:solidFill>
            <a:ln>
              <a:noFill/>
            </a:ln>
          </p:spPr>
          <p:txBody>
            <a:bodyPr spcFirstLastPara="1" wrap="square" lIns="60941" tIns="30462" rIns="60941" bIns="30462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A3C369FB-8F0B-0748-9694-26491F50C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657" y="9731"/>
            <a:ext cx="7371591" cy="761313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48B829B-80E5-F1DE-ADD6-CA2CD6924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2" y="4854751"/>
            <a:ext cx="1280306" cy="199091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2A620786-BFD0-4D77-AA76-F785B77AD81F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2E8F35A-D7E5-566F-8562-721FE87E95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89" y="137160"/>
            <a:ext cx="641165" cy="4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29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Righ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C42282-E057-43FC-AC2E-BB083AAAF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Google Shape;20;p32">
            <a:extLst>
              <a:ext uri="{FF2B5EF4-FFF2-40B4-BE49-F238E27FC236}">
                <a16:creationId xmlns:a16="http://schemas.microsoft.com/office/drawing/2014/main" id="{F4183F10-D5E5-2967-EF24-900438DEFC6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438651" y="768350"/>
            <a:ext cx="4705350" cy="3028950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Google Shape;300;g1c61594fe8a_0_0">
            <a:extLst>
              <a:ext uri="{FF2B5EF4-FFF2-40B4-BE49-F238E27FC236}">
                <a16:creationId xmlns:a16="http://schemas.microsoft.com/office/drawing/2014/main" id="{ACB07BEA-1EBB-A19E-F47F-1C56F3CB8097}"/>
              </a:ext>
            </a:extLst>
          </p:cNvPr>
          <p:cNvSpPr/>
          <p:nvPr userDrawn="1"/>
        </p:nvSpPr>
        <p:spPr>
          <a:xfrm>
            <a:off x="-1" y="1693037"/>
            <a:ext cx="196851" cy="1179576"/>
          </a:xfrm>
          <a:prstGeom prst="rect">
            <a:avLst/>
          </a:prstGeom>
          <a:solidFill>
            <a:srgbClr val="D52427"/>
          </a:solidFill>
          <a:ln>
            <a:noFill/>
          </a:ln>
        </p:spPr>
        <p:txBody>
          <a:bodyPr spcFirstLastPara="1" wrap="square" lIns="45706" tIns="22847" rIns="45706" bIns="22847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9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54D1002-01F4-FF4A-168C-CFFACCCE9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436" y="2026121"/>
            <a:ext cx="2589821" cy="5134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250" b="1">
                <a:latin typeface="Helvetica Neue" panose="02000503000000020004"/>
              </a:defRPr>
            </a:lvl1pPr>
          </a:lstStyle>
          <a:p>
            <a:r>
              <a:rPr lang="en-US"/>
              <a:t>Alternate Slide Divider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19ADD32-1F5A-3639-4870-4919D91BF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4854684"/>
            <a:ext cx="1280306" cy="199091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BDD6538-A014-EBB2-63B9-0DD4C52987B6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92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9;g1c61594fe8a_0_0">
            <a:extLst>
              <a:ext uri="{FF2B5EF4-FFF2-40B4-BE49-F238E27FC236}">
                <a16:creationId xmlns:a16="http://schemas.microsoft.com/office/drawing/2014/main" id="{EE9A20EF-8C93-6624-B0C0-9A7F9361B48C}"/>
              </a:ext>
            </a:extLst>
          </p:cNvPr>
          <p:cNvSpPr/>
          <p:nvPr userDrawn="1"/>
        </p:nvSpPr>
        <p:spPr>
          <a:xfrm>
            <a:off x="1" y="1864"/>
            <a:ext cx="9143294" cy="770014"/>
          </a:xfrm>
          <a:prstGeom prst="rect">
            <a:avLst/>
          </a:prstGeom>
          <a:solidFill>
            <a:srgbClr val="F2E9E2"/>
          </a:solidFill>
          <a:ln>
            <a:noFill/>
          </a:ln>
        </p:spPr>
        <p:txBody>
          <a:bodyPr spcFirstLastPara="1" wrap="square" lIns="45706" tIns="22847" rIns="45706" bIns="22847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9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" name="Google Shape;300;g1c61594fe8a_0_0">
            <a:extLst>
              <a:ext uri="{FF2B5EF4-FFF2-40B4-BE49-F238E27FC236}">
                <a16:creationId xmlns:a16="http://schemas.microsoft.com/office/drawing/2014/main" id="{1EF9C4F5-A66C-2A24-3F42-75CF5FCF5765}"/>
              </a:ext>
            </a:extLst>
          </p:cNvPr>
          <p:cNvSpPr/>
          <p:nvPr userDrawn="1"/>
        </p:nvSpPr>
        <p:spPr>
          <a:xfrm>
            <a:off x="0" y="0"/>
            <a:ext cx="68580" cy="1335263"/>
          </a:xfrm>
          <a:prstGeom prst="rect">
            <a:avLst/>
          </a:prstGeom>
          <a:solidFill>
            <a:srgbClr val="D52427"/>
          </a:solidFill>
          <a:ln>
            <a:noFill/>
          </a:ln>
        </p:spPr>
        <p:txBody>
          <a:bodyPr spcFirstLastPara="1" wrap="square" lIns="45706" tIns="22847" rIns="45706" bIns="22847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9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D40451-5B98-7FD6-C9D7-D863121BAB29}"/>
              </a:ext>
            </a:extLst>
          </p:cNvPr>
          <p:cNvSpPr/>
          <p:nvPr userDrawn="1"/>
        </p:nvSpPr>
        <p:spPr>
          <a:xfrm>
            <a:off x="720526" y="4597485"/>
            <a:ext cx="7745805" cy="35713"/>
          </a:xfrm>
          <a:prstGeom prst="rect">
            <a:avLst/>
          </a:prstGeom>
          <a:solidFill>
            <a:srgbClr val="F2E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F56962-1C40-BB84-0F14-BB8F677B0EC8}"/>
              </a:ext>
            </a:extLst>
          </p:cNvPr>
          <p:cNvSpPr/>
          <p:nvPr userDrawn="1"/>
        </p:nvSpPr>
        <p:spPr>
          <a:xfrm>
            <a:off x="2778313" y="1461545"/>
            <a:ext cx="6365687" cy="48006"/>
          </a:xfrm>
          <a:prstGeom prst="rect">
            <a:avLst/>
          </a:prstGeom>
          <a:solidFill>
            <a:srgbClr val="D62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D6232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BA504-953B-63C0-89B1-861B297860C3}"/>
              </a:ext>
            </a:extLst>
          </p:cNvPr>
          <p:cNvSpPr/>
          <p:nvPr userDrawn="1"/>
        </p:nvSpPr>
        <p:spPr>
          <a:xfrm>
            <a:off x="2777608" y="1527774"/>
            <a:ext cx="6365687" cy="2474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28E6218-F0EA-E6C2-EA8A-6B45028402F0}"/>
              </a:ext>
            </a:extLst>
          </p:cNvPr>
          <p:cNvSpPr txBox="1">
            <a:spLocks/>
          </p:cNvSpPr>
          <p:nvPr userDrawn="1"/>
        </p:nvSpPr>
        <p:spPr>
          <a:xfrm>
            <a:off x="3107620" y="1575052"/>
            <a:ext cx="2696279" cy="400391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Tx/>
              <a:buFont typeface="Wingdings" pitchFamily="2" charset="2"/>
              <a:buNone/>
              <a:defRPr sz="1600" b="0" i="0" kern="1200" baseline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Font typeface="Calibri" panose="020F0502020204030204" pitchFamily="34" charset="0"/>
              <a:buChar char="–"/>
              <a:defRPr sz="1400" b="0" i="0" kern="1200" baseline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defRPr sz="1400" b="0" i="0" kern="1200" baseline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Font typeface="Calibri" panose="020F0502020204030204" pitchFamily="34" charset="0"/>
              <a:buChar char="–"/>
              <a:defRPr sz="1200" b="0" i="0" kern="1200" baseline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Font typeface="Wingdings" charset="2"/>
              <a:buChar char="§"/>
              <a:defRPr sz="1200" b="0" i="0" kern="1200" baseline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66"/>
            <a:r>
              <a:rPr lang="en-US" sz="1800" b="1" u="sng">
                <a:solidFill>
                  <a:srgbClr val="000000"/>
                </a:solidFill>
                <a:latin typeface="Helvetica Neue" panose="02000503000000020004"/>
              </a:rPr>
              <a:t>Contact Info</a:t>
            </a:r>
            <a:r>
              <a:rPr lang="en-US" sz="1500">
                <a:solidFill>
                  <a:srgbClr val="000000"/>
                </a:solidFill>
                <a:latin typeface="Helvetica Neue" panose="02000503000000020004"/>
              </a:rPr>
              <a:t>	 </a:t>
            </a:r>
            <a:r>
              <a:rPr lang="en-US" sz="1600">
                <a:solidFill>
                  <a:srgbClr val="000000"/>
                </a:solidFill>
                <a:latin typeface="Helvetica Neue" panose="02000503000000020004"/>
              </a:rPr>
              <a:t>		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95C484-F8C8-88A9-837B-27F830A70933}"/>
              </a:ext>
            </a:extLst>
          </p:cNvPr>
          <p:cNvCxnSpPr>
            <a:cxnSpLocks/>
          </p:cNvCxnSpPr>
          <p:nvPr userDrawn="1"/>
        </p:nvCxnSpPr>
        <p:spPr>
          <a:xfrm flipV="1">
            <a:off x="6200753" y="1511890"/>
            <a:ext cx="0" cy="24271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1CF5A57-5945-8F1C-5E6E-6099EEECA259}"/>
              </a:ext>
            </a:extLst>
          </p:cNvPr>
          <p:cNvSpPr txBox="1">
            <a:spLocks/>
          </p:cNvSpPr>
          <p:nvPr userDrawn="1"/>
        </p:nvSpPr>
        <p:spPr>
          <a:xfrm>
            <a:off x="6341262" y="2187308"/>
            <a:ext cx="2559956" cy="332045"/>
          </a:xfrm>
        </p:spPr>
        <p:txBody>
          <a:bodyPr/>
          <a:lstStyle>
            <a:lvl1pPr marL="342900" indent="-342900" algn="l" defTabSz="1371600" rtl="0" eaLnBrk="0" fontAlgn="base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>
                <a:latin typeface="Helvetica Neue" panose="02000503000000020004"/>
              </a:rPr>
              <a:t>More Info </a:t>
            </a:r>
            <a:endParaRPr lang="en-US" sz="1500">
              <a:latin typeface="Helvetica Neue" panose="02000503000000020004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3EA7CC5-4929-FCDF-0954-0F1034F7691E}"/>
              </a:ext>
            </a:extLst>
          </p:cNvPr>
          <p:cNvSpPr txBox="1">
            <a:spLocks/>
          </p:cNvSpPr>
          <p:nvPr userDrawn="1"/>
        </p:nvSpPr>
        <p:spPr>
          <a:xfrm>
            <a:off x="628651" y="46796"/>
            <a:ext cx="7482470" cy="6927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>
                <a:latin typeface="Helvetica Neue" panose="020B0604020202020204" charset="0"/>
              </a:rPr>
              <a:t>Thank You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221FB29-C098-015D-53ED-AF69BC08B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7C50502A-3F54-B0EF-92DE-4092C7149C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73310" y="2260089"/>
            <a:ext cx="2700843" cy="259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Helvetica Neue" panose="02000503000000020004"/>
              </a:defRPr>
            </a:lvl1pPr>
            <a:lvl2pPr>
              <a:defRPr sz="2100"/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A865A45-7403-FF0E-45AF-B3BB49E5596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73310" y="2576234"/>
            <a:ext cx="2700843" cy="6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latin typeface="Helvetica Neue" panose="02000503000000020004"/>
              </a:defRPr>
            </a:lvl1pPr>
            <a:lvl2pPr>
              <a:defRPr sz="2100"/>
            </a:lvl2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Email</a:t>
            </a:r>
          </a:p>
        </p:txBody>
      </p:sp>
      <p:sp>
        <p:nvSpPr>
          <p:cNvPr id="8" name="Google Shape;304;g1c61594fe8a_0_0">
            <a:extLst>
              <a:ext uri="{FF2B5EF4-FFF2-40B4-BE49-F238E27FC236}">
                <a16:creationId xmlns:a16="http://schemas.microsoft.com/office/drawing/2014/main" id="{D3FD4337-D2DD-6995-4537-87C331A7147F}"/>
              </a:ext>
            </a:extLst>
          </p:cNvPr>
          <p:cNvSpPr/>
          <p:nvPr userDrawn="1"/>
        </p:nvSpPr>
        <p:spPr>
          <a:xfrm rot="10800000" flipH="1">
            <a:off x="0" y="771044"/>
            <a:ext cx="2777608" cy="68580"/>
          </a:xfrm>
          <a:prstGeom prst="rect">
            <a:avLst/>
          </a:prstGeom>
          <a:solidFill>
            <a:srgbClr val="D52427"/>
          </a:solidFill>
          <a:ln>
            <a:noFill/>
          </a:ln>
        </p:spPr>
        <p:txBody>
          <a:bodyPr spcFirstLastPara="1" wrap="square" lIns="45706" tIns="22847" rIns="45706" bIns="22847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9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DC79675B-A3F3-E5DA-C2CE-2435E0345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" y="4854684"/>
            <a:ext cx="1280306" cy="199091"/>
          </a:xfrm>
          <a:prstGeom prst="rect">
            <a:avLst/>
          </a:prstGeom>
        </p:spPr>
      </p:pic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33DBF457-05B7-E3D9-6D46-9A0D1144FE6E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D7D5558-C46D-4E32-9407-8E2BB23CF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4" y="1682008"/>
            <a:ext cx="2343710" cy="17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09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DB5C-C390-4F5C-B401-E2577652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24231"/>
            <a:ext cx="7886700" cy="994172"/>
          </a:xfrm>
        </p:spPr>
        <p:txBody>
          <a:bodyPr/>
          <a:lstStyle>
            <a:lvl1pPr algn="ctr">
              <a:defRPr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C42282-E057-43FC-AC2E-BB083AAAF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0395" y="4854752"/>
            <a:ext cx="3032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7478BF6-7E05-42FF-A8EF-40428AB1C1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A40CC5A-28B3-FEA8-1E95-ADAF8FC8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2" y="4885292"/>
            <a:ext cx="1280306" cy="199091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759BEAE-B5B7-3D2C-D4EB-70997F20C8D2}"/>
              </a:ext>
            </a:extLst>
          </p:cNvPr>
          <p:cNvSpPr txBox="1">
            <a:spLocks/>
          </p:cNvSpPr>
          <p:nvPr userDrawn="1"/>
        </p:nvSpPr>
        <p:spPr>
          <a:xfrm>
            <a:off x="7117609" y="4984838"/>
            <a:ext cx="1679576" cy="137874"/>
          </a:xfrm>
          <a:prstGeom prst="rect">
            <a:avLst/>
          </a:prstGeom>
        </p:spPr>
        <p:txBody>
          <a:bodyPr spcCol="18000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Helvetica Neue Light"/>
              <a:buNone/>
              <a:tabLst/>
              <a:defRPr/>
            </a:pP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err="1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CodeSecure</a:t>
            </a:r>
            <a:r>
              <a:rPr lang="en-US" sz="600">
                <a:effectLst/>
                <a:latin typeface="Helvetica Neue" panose="02000503000000020004"/>
                <a:ea typeface="Calibri" panose="020F0502020204030204" pitchFamily="34" charset="0"/>
                <a:cs typeface="Times New Roman" panose="02020603050405020304" pitchFamily="18" charset="0"/>
              </a:rPr>
              <a:t>, Inc. All Rights Reserved</a:t>
            </a:r>
            <a:endParaRPr lang="en-US" sz="13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2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505200" y="47724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564820-A596-B44C-B050-3CB8CE5BADA6}" type="slidenum">
              <a:rPr lang="en-US" sz="1000" b="0" i="0" smtClean="0">
                <a:solidFill>
                  <a:srgbClr val="000000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000" b="0" i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800226"/>
            <a:ext cx="9144000" cy="1260662"/>
          </a:xfrm>
          <a:prstGeom prst="rect">
            <a:avLst/>
          </a:prstGeom>
          <a:solidFill>
            <a:srgbClr val="D81E0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6882" y="1771651"/>
            <a:ext cx="8834718" cy="1317812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1" i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553200" y="4772414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baseline="24000">
                <a:latin typeface="Helvetica Light"/>
                <a:cs typeface="Helvetica Light"/>
              </a:rPr>
              <a:t>©</a:t>
            </a:r>
            <a:r>
              <a:rPr lang="en-US" sz="900" b="0" i="0">
                <a:latin typeface="Helvetica Light"/>
                <a:cs typeface="Helvetica Light"/>
              </a:rPr>
              <a:t> GrammaTech, Inc.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07798"/>
            <a:ext cx="1380272" cy="5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2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9315" y="819150"/>
            <a:ext cx="5410200" cy="3810000"/>
          </a:xfrm>
        </p:spPr>
        <p:txBody>
          <a:bodyPr/>
          <a:lstStyle>
            <a:lvl1pPr>
              <a:defRPr sz="28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>
              <a:defRPr sz="24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>
              <a:defRPr sz="20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>
              <a:defRPr sz="18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>
              <a:defRPr sz="18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4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>
              <a:defRPr sz="24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>
              <a:defRPr sz="20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>
              <a:defRPr sz="18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>
              <a:defRPr sz="18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>
              <a:defRPr sz="24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>
              <a:defRPr sz="20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>
              <a:defRPr sz="18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>
              <a:defRPr sz="18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8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>
              <a:defRPr sz="20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>
              <a:defRPr sz="18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>
              <a:defRPr sz="16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>
              <a:defRPr sz="16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 b="0" i="0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>
              <a:defRPr sz="2000" b="0" i="0"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>
              <a:defRPr sz="1800" b="0" i="0"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>
              <a:defRPr sz="1600" b="0" i="0"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>
              <a:defRPr sz="1600" b="0" i="0"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-34290"/>
            <a:ext cx="6128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D81E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8229600" cy="3680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505200" y="47724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564820-A596-B44C-B050-3CB8CE5BADA6}" type="slidenum">
              <a:rPr lang="en-US" sz="1000" b="0" i="0" smtClean="0">
                <a:solidFill>
                  <a:srgbClr val="000000"/>
                </a:solidFill>
                <a:latin typeface="Helvetica Light"/>
                <a:cs typeface="Helvetica Light"/>
              </a:rPr>
              <a:pPr algn="ctr"/>
              <a:t>‹#›</a:t>
            </a:fld>
            <a:endParaRPr lang="en-US" sz="1100" b="0" i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4705350"/>
            <a:ext cx="335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24000">
                <a:latin typeface="Helvetica Neue Light" charset="0"/>
                <a:ea typeface="Helvetica Neue Light" charset="0"/>
                <a:cs typeface="Helvetica Neue Light" charset="0"/>
              </a:rPr>
              <a:t>©</a:t>
            </a:r>
            <a:r>
              <a:rPr lang="en-US" sz="800" b="0" i="0">
                <a:latin typeface="Helvetica Neue Light" charset="0"/>
                <a:ea typeface="Helvetica Neue Light" charset="0"/>
                <a:cs typeface="Helvetica Neue Light" charset="0"/>
              </a:rPr>
              <a:t> GrammaTech, Inc.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4E1E1-5C59-7142-A9F8-2ADAE87A5A8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8600" y="4735712"/>
            <a:ext cx="1884775" cy="2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4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06" r:id="rId3"/>
    <p:sldLayoutId id="2147483723" r:id="rId4"/>
    <p:sldLayoutId id="2147483708" r:id="rId5"/>
    <p:sldLayoutId id="2147483721" r:id="rId6"/>
    <p:sldLayoutId id="2147483724" r:id="rId7"/>
    <p:sldLayoutId id="2147483725" r:id="rId8"/>
    <p:sldLayoutId id="2147483707" r:id="rId9"/>
    <p:sldLayoutId id="2147483711" r:id="rId1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FFFFFF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03800"/>
        </a:buClr>
        <a:buFont typeface="Wingdings" charset="2"/>
        <a:buChar char="§"/>
        <a:defRPr sz="32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03800"/>
        </a:buClr>
        <a:buFont typeface="Calibri" panose="020F0502020204030204" pitchFamily="34" charset="0"/>
        <a:buChar char="–"/>
        <a:defRPr sz="28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03800"/>
        </a:buClr>
        <a:buFont typeface="Wingdings" charset="2"/>
        <a:buChar char="§"/>
        <a:defRPr sz="2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03800"/>
        </a:buClr>
        <a:buFont typeface="Calibri" panose="020F0502020204030204" pitchFamily="34" charset="0"/>
        <a:buChar char="–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03800"/>
        </a:buClr>
        <a:buFont typeface="Wingdings" charset="2"/>
        <a:buChar char="§"/>
        <a:defRPr sz="20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D81E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8229600" cy="3680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505200" y="477241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9564820-A596-B44C-B050-3CB8CE5BADA6}" type="slidenum">
              <a:rPr lang="en-US" sz="900" smtClean="0">
                <a:solidFill>
                  <a:srgbClr val="000000"/>
                </a:solidFill>
                <a:latin typeface="Helvetica LT Std Light" pitchFamily="34" charset="0"/>
              </a:rPr>
              <a:pPr algn="ctr"/>
              <a:t>‹#›</a:t>
            </a:fld>
            <a:endParaRPr lang="en-US" sz="1050">
              <a:solidFill>
                <a:srgbClr val="000000"/>
              </a:solidFill>
              <a:latin typeface="Helvetica LT Std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696031"/>
            <a:ext cx="2782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D81E05"/>
                </a:solidFill>
                <a:latin typeface="Helvetica LT Std Light" pitchFamily="34" charset="0"/>
                <a:cs typeface="Helvetica Light"/>
              </a:rPr>
              <a:t>www.grammatech.com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4776" y="4889272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24000">
                <a:latin typeface="Helvetica LT Std Light" pitchFamily="34" charset="0"/>
                <a:cs typeface="Helvetica Light"/>
              </a:rPr>
              <a:t>©</a:t>
            </a:r>
            <a:r>
              <a:rPr lang="en-US" sz="800" b="0" i="0">
                <a:latin typeface="Helvetica LT Std Light" pitchFamily="34" charset="0"/>
                <a:cs typeface="Helvetica Light"/>
              </a:rPr>
              <a:t> GrammaTech, Inc. All rights reserved.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66501"/>
            <a:ext cx="27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CodeSonar Advanced Developer</a:t>
            </a:r>
            <a:r>
              <a:rPr lang="en-US" sz="120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Training</a:t>
            </a:r>
            <a:endParaRPr lang="en-US" sz="1200" i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824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FFFFF"/>
          </a:solidFill>
          <a:latin typeface="Helvetica LT Std Light" pitchFamily="34" charset="0"/>
          <a:ea typeface="+mj-ea"/>
          <a:cs typeface="Helvetica LT Std Light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03800"/>
        </a:buClr>
        <a:buFont typeface="Wingdings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03800"/>
        </a:buClr>
        <a:buFont typeface="Calibri" panose="020F0502020204030204" pitchFamily="34" charset="0"/>
        <a:buChar char="–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03800"/>
        </a:buClr>
        <a:buFont typeface="Wingdings" charset="2"/>
        <a:buChar char="§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03800"/>
        </a:buClr>
        <a:buFont typeface="Calibri" panose="020F0502020204030204" pitchFamily="34" charset="0"/>
        <a:buChar char="–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03800"/>
        </a:buClr>
        <a:buFont typeface="Wingdings" charset="2"/>
        <a:buChar char="§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C123D-0A1B-36BA-12B2-0FC10E68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C89-5BC2-C443-2390-D8A65B320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01195-31C3-FB18-3727-6E11F6A1D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1B8D-4F8E-4D36-85F8-FA256518A774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E623F-C7F7-47F0-2539-C0AFE2550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C9E51-D6B4-4B0B-5B1B-26498A558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6980-7F1E-403F-84AC-1E9E9AD0B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1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8" r:id="rId5"/>
    <p:sldLayoutId id="2147483696" r:id="rId6"/>
    <p:sldLayoutId id="2147483697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5" r:id="rId13"/>
    <p:sldLayoutId id="2147483695" r:id="rId14"/>
    <p:sldLayoutId id="214748370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hiftleft.codesecure.com/" TargetMode="External"/><Relationship Id="rId3" Type="http://schemas.openxmlformats.org/officeDocument/2006/relationships/hyperlink" Target="https://www.linkedin.com/company/grammatech/mycompany/" TargetMode="External"/><Relationship Id="rId7" Type="http://schemas.openxmlformats.org/officeDocument/2006/relationships/hyperlink" Target="http://www.codesecure.com/" TargetMode="External"/><Relationship Id="rId2" Type="http://schemas.openxmlformats.org/officeDocument/2006/relationships/hyperlink" Target="mailto:support@securecode.com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hyperlink" Target="https://twitter.com/grammatech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49D732-34E9-A320-EFEC-8FA354D33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CodeSonar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5B4C8-33CA-2DC0-9E03-CD495852A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May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C180D-8F5E-187F-EE23-FD5E1020F239}"/>
              </a:ext>
            </a:extLst>
          </p:cNvPr>
          <p:cNvSpPr txBox="1"/>
          <p:nvPr/>
        </p:nvSpPr>
        <p:spPr>
          <a:xfrm>
            <a:off x="2775524" y="2655277"/>
            <a:ext cx="280591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 Neue"/>
                <a:ea typeface="Calibri"/>
                <a:cs typeface="Calibri"/>
              </a:rPr>
              <a:t>Scan Mixed Languages</a:t>
            </a:r>
          </a:p>
        </p:txBody>
      </p:sp>
    </p:spTree>
    <p:extLst>
      <p:ext uri="{BB962C8B-B14F-4D97-AF65-F5344CB8AC3E}">
        <p14:creationId xmlns:p14="http://schemas.microsoft.com/office/powerpoint/2010/main" val="181449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1089-90B5-1472-34FF-EA606F3E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Required Third Party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9A69-584C-4A69-2214-4BBE888E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Appropriate tools for each component in the mixed language project</a:t>
            </a:r>
          </a:p>
          <a:p>
            <a:r>
              <a:rPr lang="en-US" dirty="0">
                <a:ea typeface="Calibri"/>
                <a:cs typeface="Calibri"/>
              </a:rPr>
              <a:t>For example, if the project is Kotlin and Go, you will need the third party tools for Kotlin and Go</a:t>
            </a:r>
          </a:p>
        </p:txBody>
      </p:sp>
    </p:spTree>
    <p:extLst>
      <p:ext uri="{BB962C8B-B14F-4D97-AF65-F5344CB8AC3E}">
        <p14:creationId xmlns:p14="http://schemas.microsoft.com/office/powerpoint/2010/main" val="419825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E5748-6F7F-3EBC-40FA-AE9911F4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78BF6-7E05-42FF-A8EF-40428AB1C19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45E78-9105-F61C-BF43-79A0AE140F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err="1"/>
              <a:t>CodeSecure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37969-B374-9A5D-470A-F7922495A4C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173310" y="2572570"/>
            <a:ext cx="2935304" cy="1408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Customer Support</a:t>
            </a:r>
          </a:p>
          <a:p>
            <a:r>
              <a:rPr lang="en-US">
                <a:hlinkClick r:id="rId2"/>
              </a:rPr>
              <a:t>support@codesecure.com</a:t>
            </a:r>
          </a:p>
          <a:p>
            <a:r>
              <a:rPr lang="en-US"/>
              <a:t>https://support.codesecure.com</a:t>
            </a:r>
          </a:p>
        </p:txBody>
      </p:sp>
      <p:pic>
        <p:nvPicPr>
          <p:cNvPr id="5" name="Picture 2" descr="THE NEW LINKEDIN LOGO PNG 2021">
            <a:hlinkClick r:id="rId3"/>
            <a:extLst>
              <a:ext uri="{FF2B5EF4-FFF2-40B4-BE49-F238E27FC236}">
                <a16:creationId xmlns:a16="http://schemas.microsoft.com/office/drawing/2014/main" id="{B19D33D3-1CE8-1F9D-83B1-09B878DB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84" y="3490348"/>
            <a:ext cx="398309" cy="3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hlinkClick r:id="rId5"/>
            <a:extLst>
              <a:ext uri="{FF2B5EF4-FFF2-40B4-BE49-F238E27FC236}">
                <a16:creationId xmlns:a16="http://schemas.microsoft.com/office/drawing/2014/main" id="{374081A7-1C79-1E56-CB3B-9EA34D232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3397" y="3486156"/>
            <a:ext cx="387970" cy="3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D7E0B75-7A26-9A90-77E4-E4C6271176A8}"/>
              </a:ext>
            </a:extLst>
          </p:cNvPr>
          <p:cNvSpPr txBox="1">
            <a:spLocks/>
          </p:cNvSpPr>
          <p:nvPr/>
        </p:nvSpPr>
        <p:spPr>
          <a:xfrm>
            <a:off x="6341263" y="2519352"/>
            <a:ext cx="2559956" cy="714643"/>
          </a:xfrm>
        </p:spPr>
        <p:txBody>
          <a:bodyPr lIns="91440" tIns="45720" rIns="91440" bIns="45720" anchor="t"/>
          <a:lstStyle>
            <a:lvl1pPr marL="342900" indent="-342900" algn="l" defTabSz="1371600" rtl="0" eaLnBrk="0" fontAlgn="base" hangingPunct="0">
              <a:lnSpc>
                <a:spcPct val="90000"/>
              </a:lnSpc>
              <a:spcBef>
                <a:spcPts val="1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50"/>
              </a:lnSpc>
              <a:spcBef>
                <a:spcPts val="150"/>
              </a:spcBef>
              <a:buNone/>
            </a:pPr>
            <a:r>
              <a:rPr lang="en-US" sz="1500">
                <a:latin typeface="Helvetica Neue" panose="02000503000000020004"/>
                <a:hlinkClick r:id="rId7"/>
              </a:rPr>
              <a:t>www.codesecure.com</a:t>
            </a:r>
          </a:p>
          <a:p>
            <a:pPr marL="0" indent="0">
              <a:lnSpc>
                <a:spcPts val="2250"/>
              </a:lnSpc>
              <a:spcBef>
                <a:spcPts val="150"/>
              </a:spcBef>
              <a:buNone/>
            </a:pPr>
            <a:r>
              <a:rPr lang="en-US" sz="1500">
                <a:latin typeface="Helvetica Neue" panose="02000503000000020004"/>
                <a:hlinkClick r:id="rId8"/>
              </a:rPr>
              <a:t>Shift Left Academy</a:t>
            </a:r>
          </a:p>
        </p:txBody>
      </p:sp>
    </p:spTree>
    <p:extLst>
      <p:ext uri="{BB962C8B-B14F-4D97-AF65-F5344CB8AC3E}">
        <p14:creationId xmlns:p14="http://schemas.microsoft.com/office/powerpoint/2010/main" val="324205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8F5B-E354-4F2D-BC97-D89366ED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"/>
              </a:rPr>
              <a:t>Agenda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807CA9-ED24-4640-A39F-3A6D6C195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7" y="866526"/>
            <a:ext cx="5123329" cy="4205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Helvetica Neue Light"/>
                <a:ea typeface="Helvetica Neue Light" panose="02000403000000020004" pitchFamily="2" charset="0"/>
              </a:rPr>
              <a:t>Why Does </a:t>
            </a:r>
            <a:r>
              <a:rPr lang="en-US" sz="1800" dirty="0" err="1">
                <a:latin typeface="Helvetica Neue Light"/>
                <a:ea typeface="Helvetica Neue Light" panose="02000403000000020004" pitchFamily="2" charset="0"/>
              </a:rPr>
              <a:t>CodeSonar</a:t>
            </a:r>
            <a:r>
              <a:rPr lang="en-US" sz="1800" dirty="0">
                <a:latin typeface="Helvetica Neue Light"/>
                <a:ea typeface="Helvetica Neue Light" panose="02000403000000020004" pitchFamily="2" charset="0"/>
              </a:rPr>
              <a:t> Scan the Code?</a:t>
            </a:r>
          </a:p>
          <a:p>
            <a:r>
              <a:rPr lang="en-US" sz="1800" dirty="0">
                <a:latin typeface="Helvetica Neue Light"/>
                <a:ea typeface="Helvetica Neue Light" panose="02000403000000020004" pitchFamily="2" charset="0"/>
              </a:rPr>
              <a:t>How Does </a:t>
            </a:r>
            <a:r>
              <a:rPr lang="en-US" sz="1800" dirty="0" err="1">
                <a:latin typeface="Helvetica Neue Light"/>
                <a:ea typeface="Helvetica Neue Light" panose="02000403000000020004" pitchFamily="2" charset="0"/>
              </a:rPr>
              <a:t>CodeSonar</a:t>
            </a:r>
            <a:r>
              <a:rPr lang="en-US" sz="1800" dirty="0">
                <a:latin typeface="Helvetica Neue Light"/>
                <a:ea typeface="Helvetica Neue Light" panose="02000403000000020004" pitchFamily="2" charset="0"/>
              </a:rPr>
              <a:t> Scan Mixed Language Code?</a:t>
            </a:r>
          </a:p>
          <a:p>
            <a:r>
              <a:rPr lang="en-US" sz="1800" dirty="0" err="1">
                <a:latin typeface="Helvetica Neue Light"/>
                <a:ea typeface="Helvetica Neue Light" panose="02000403000000020004" pitchFamily="2" charset="0"/>
              </a:rPr>
              <a:t>CodeSonar</a:t>
            </a:r>
            <a:r>
              <a:rPr lang="en-US" sz="1800" dirty="0">
                <a:latin typeface="Helvetica Neue Light"/>
                <a:ea typeface="Helvetica Neue Light" panose="02000403000000020004" pitchFamily="2" charset="0"/>
              </a:rPr>
              <a:t> and Mixed Language Projects</a:t>
            </a:r>
          </a:p>
          <a:p>
            <a:r>
              <a:rPr lang="en-US" sz="1800" dirty="0">
                <a:latin typeface="Helvetica Neue Light"/>
                <a:ea typeface="Helvetica Neue Light" panose="02000403000000020004" pitchFamily="2" charset="0"/>
              </a:rPr>
              <a:t>Building the </a:t>
            </a:r>
            <a:r>
              <a:rPr lang="en-US" sz="1800" dirty="0" err="1">
                <a:latin typeface="Helvetica Neue Light"/>
                <a:ea typeface="Helvetica Neue Light" panose="02000403000000020004" pitchFamily="2" charset="0"/>
              </a:rPr>
              <a:t>CodeSonar</a:t>
            </a:r>
            <a:r>
              <a:rPr lang="en-US" sz="1800" dirty="0">
                <a:latin typeface="Helvetica Neue Light"/>
                <a:ea typeface="Helvetica Neue Light" panose="02000403000000020004" pitchFamily="2" charset="0"/>
              </a:rPr>
              <a:t> Command Line</a:t>
            </a:r>
          </a:p>
          <a:p>
            <a:r>
              <a:rPr lang="en-US" sz="1800" dirty="0">
                <a:latin typeface="Helvetica Neue Light"/>
                <a:ea typeface="Helvetica Neue Light" panose="02000403000000020004" pitchFamily="2" charset="0"/>
              </a:rPr>
              <a:t>What to Expect</a:t>
            </a:r>
          </a:p>
          <a:p>
            <a:r>
              <a:rPr lang="en-US" sz="1800" dirty="0">
                <a:latin typeface="Helvetica Neue Light"/>
                <a:ea typeface="Helvetica Neue Light" panose="02000403000000020004" pitchFamily="2" charset="0"/>
              </a:rPr>
              <a:t>Required Third Party Tools</a:t>
            </a:r>
          </a:p>
          <a:p>
            <a:endParaRPr lang="en-US" sz="180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EE27-94C0-9E6A-5A53-84F68261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28" y="948019"/>
            <a:ext cx="7886700" cy="38794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Helvetica Neue Light"/>
                <a:ea typeface="Helvetica Neue Light" panose="02000403000000020004" pitchFamily="2" charset="0"/>
              </a:rPr>
              <a:t>To see all the components in your project</a:t>
            </a:r>
          </a:p>
          <a:p>
            <a:r>
              <a:rPr lang="en-GB">
                <a:latin typeface="Helvetica Neue Light"/>
                <a:ea typeface="Helvetica Neue Light" panose="02000403000000020004" pitchFamily="2" charset="0"/>
              </a:rPr>
              <a:t>To learn how each component is constructed</a:t>
            </a:r>
          </a:p>
          <a:p>
            <a:r>
              <a:rPr lang="en-GB" dirty="0">
                <a:latin typeface="Helvetica Neue Light"/>
                <a:ea typeface="Helvetica Neue Light" panose="02000403000000020004" pitchFamily="2" charset="0"/>
              </a:rPr>
              <a:t>To provide a single view into the parts of the project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9E111-C701-5F5C-7754-0E2997BB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</a:t>
            </a:r>
            <a:r>
              <a:rPr lang="en-GB" dirty="0" err="1"/>
              <a:t>CodeSonar</a:t>
            </a:r>
            <a:r>
              <a:rPr lang="en-GB" dirty="0"/>
              <a:t> Scan the Code?</a:t>
            </a:r>
          </a:p>
        </p:txBody>
      </p:sp>
    </p:spTree>
    <p:extLst>
      <p:ext uri="{BB962C8B-B14F-4D97-AF65-F5344CB8AC3E}">
        <p14:creationId xmlns:p14="http://schemas.microsoft.com/office/powerpoint/2010/main" val="428869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6C39-9FEB-D0AC-95BA-DFAEAEDD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</a:t>
            </a:r>
            <a:r>
              <a:rPr lang="en-US" dirty="0" err="1"/>
              <a:t>CodeSonar</a:t>
            </a:r>
            <a:r>
              <a:rPr lang="en-US" dirty="0"/>
              <a:t> Scan Mixed Language Projects?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3384-EF9E-3FB1-F03B-722DD2E4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For each language in the project scan the files in that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Use </a:t>
            </a:r>
            <a:r>
              <a:rPr lang="en-US" err="1">
                <a:ea typeface="Calibri"/>
                <a:cs typeface="Calibri"/>
              </a:rPr>
              <a:t>codesonar</a:t>
            </a:r>
            <a:r>
              <a:rPr lang="en-US">
                <a:ea typeface="Calibri"/>
                <a:cs typeface="Calibri"/>
              </a:rPr>
              <a:t> build to compile the different scans into one project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Use </a:t>
            </a: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analyze to analyze all the components once compiled</a:t>
            </a:r>
          </a:p>
          <a:p>
            <a:r>
              <a:rPr lang="en-US">
                <a:ea typeface="Calibri"/>
                <a:cs typeface="Calibri"/>
              </a:rPr>
              <a:t>The scan uses the appropriate tools to scan each component</a:t>
            </a:r>
          </a:p>
          <a:p>
            <a:r>
              <a:rPr lang="en-US" dirty="0">
                <a:ea typeface="Calibri"/>
                <a:cs typeface="Calibri"/>
              </a:rPr>
              <a:t>Each analysis is only aware of the scan in it's own language</a:t>
            </a:r>
          </a:p>
          <a:p>
            <a:r>
              <a:rPr lang="en-US" dirty="0">
                <a:ea typeface="Calibri"/>
                <a:cs typeface="Calibri"/>
              </a:rPr>
              <a:t>Separate models are passed for each language</a:t>
            </a:r>
          </a:p>
        </p:txBody>
      </p:sp>
    </p:spTree>
    <p:extLst>
      <p:ext uri="{BB962C8B-B14F-4D97-AF65-F5344CB8AC3E}">
        <p14:creationId xmlns:p14="http://schemas.microsoft.com/office/powerpoint/2010/main" val="89817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A9FD-C87C-2B29-6A73-2AADDC68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CodeSonar</a:t>
            </a:r>
            <a:r>
              <a:rPr lang="en-US" dirty="0"/>
              <a:t> and Multiple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2429-98C4-67A0-240F-A0108EF0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89" y="1281666"/>
            <a:ext cx="7876961" cy="34298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Use </a:t>
            </a:r>
            <a:r>
              <a:rPr lang="en-GB" sz="180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codesonar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build with the correct scan command for each language</a:t>
            </a:r>
          </a:p>
          <a:p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For N languages, that will be N </a:t>
            </a:r>
            <a:r>
              <a:rPr lang="en-GB" sz="180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codesonar</a:t>
            </a:r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build commands</a:t>
            </a:r>
          </a:p>
          <a:p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Each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codesonar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build uses the same project and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prj_files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information</a:t>
            </a:r>
          </a:p>
          <a:p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Don't use –clean for any but possibly the first</a:t>
            </a:r>
          </a:p>
          <a:p>
            <a:r>
              <a:rPr lang="en-GB" sz="180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This builds up scan information from each language</a:t>
            </a:r>
          </a:p>
          <a:p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Finally run </a:t>
            </a:r>
            <a:r>
              <a:rPr lang="en-GB" sz="180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codesonar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GB" sz="180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analyze</a:t>
            </a:r>
            <a:endParaRPr lang="en-GB" sz="1800" dirty="0" err="1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Still the same project and </a:t>
            </a:r>
            <a:r>
              <a:rPr lang="en-GB" sz="180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prj_files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information</a:t>
            </a:r>
          </a:p>
          <a:p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No –clean, and no scan information</a:t>
            </a:r>
          </a:p>
          <a:p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All the languages will be </a:t>
            </a:r>
            <a:r>
              <a:rPr lang="en-GB" sz="1800" dirty="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analyzed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and reported in a single project</a:t>
            </a:r>
          </a:p>
        </p:txBody>
      </p:sp>
    </p:spTree>
    <p:extLst>
      <p:ext uri="{BB962C8B-B14F-4D97-AF65-F5344CB8AC3E}">
        <p14:creationId xmlns:p14="http://schemas.microsoft.com/office/powerpoint/2010/main" val="339482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3931-8F0B-1C42-CE36-6DDFD52F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Building the </a:t>
            </a:r>
            <a:r>
              <a:rPr lang="en-US" err="1">
                <a:latin typeface="Calibri"/>
                <a:ea typeface="Calibri"/>
                <a:cs typeface="Calibri"/>
              </a:rPr>
              <a:t>CodeSonar</a:t>
            </a:r>
            <a:r>
              <a:rPr lang="en-US" dirty="0">
                <a:latin typeface="Calibri"/>
                <a:ea typeface="Calibri"/>
                <a:cs typeface="Calibri"/>
              </a:rPr>
              <a:t> Command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85A2-7EB7-765F-EABF-6AB338474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There will be more than one command line</a:t>
            </a:r>
          </a:p>
          <a:p>
            <a:r>
              <a:rPr lang="en-US" dirty="0">
                <a:ea typeface="Calibri"/>
                <a:cs typeface="Calibri"/>
              </a:rPr>
              <a:t>For N languages, there will be N+1 total command lines</a:t>
            </a:r>
          </a:p>
          <a:p>
            <a:r>
              <a:rPr lang="en-US" dirty="0">
                <a:ea typeface="Calibri"/>
                <a:cs typeface="Calibri"/>
              </a:rPr>
              <a:t>One </a:t>
            </a: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build command line for each language</a:t>
            </a:r>
          </a:p>
          <a:p>
            <a:r>
              <a:rPr lang="en-US" dirty="0">
                <a:ea typeface="Calibri"/>
                <a:cs typeface="Calibri"/>
              </a:rPr>
              <a:t>Each </a:t>
            </a: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build is done following the rules for that language</a:t>
            </a:r>
          </a:p>
          <a:p>
            <a:r>
              <a:rPr lang="en-US" dirty="0">
                <a:ea typeface="Calibri"/>
                <a:cs typeface="Calibri"/>
              </a:rPr>
              <a:t>Finally one </a:t>
            </a: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analyze command line with no scanning instruction</a:t>
            </a:r>
          </a:p>
          <a:p>
            <a:r>
              <a:rPr lang="en-US" dirty="0">
                <a:ea typeface="Calibri"/>
                <a:cs typeface="Calibri"/>
              </a:rPr>
              <a:t>All have the same options, project name and </a:t>
            </a:r>
            <a:r>
              <a:rPr lang="en-US" dirty="0" err="1">
                <a:ea typeface="Calibri"/>
                <a:cs typeface="Calibri"/>
              </a:rPr>
              <a:t>prj_files</a:t>
            </a:r>
            <a:r>
              <a:rPr lang="en-US" dirty="0">
                <a:ea typeface="Calibri"/>
                <a:cs typeface="Calibri"/>
              </a:rPr>
              <a:t> location</a:t>
            </a:r>
          </a:p>
        </p:txBody>
      </p:sp>
    </p:spTree>
    <p:extLst>
      <p:ext uri="{BB962C8B-B14F-4D97-AF65-F5344CB8AC3E}">
        <p14:creationId xmlns:p14="http://schemas.microsoft.com/office/powerpoint/2010/main" val="355509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EF3673-3487-C799-97C1-A196B053594E}"/>
              </a:ext>
            </a:extLst>
          </p:cNvPr>
          <p:cNvSpPr/>
          <p:nvPr/>
        </p:nvSpPr>
        <p:spPr>
          <a:xfrm>
            <a:off x="666750" y="2962274"/>
            <a:ext cx="5686424" cy="9143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964AA-6788-803B-966C-6DE74748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Building the </a:t>
            </a:r>
            <a:r>
              <a:rPr lang="en-US" dirty="0" err="1">
                <a:latin typeface="Calibri"/>
                <a:ea typeface="Calibri"/>
                <a:cs typeface="Calibri"/>
              </a:rPr>
              <a:t>CodeSonar</a:t>
            </a:r>
            <a:r>
              <a:rPr lang="en-US" dirty="0">
                <a:latin typeface="Calibri"/>
                <a:ea typeface="Calibri"/>
                <a:cs typeface="Calibri"/>
              </a:rPr>
              <a:t> Command Lines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B7622-7108-A2BD-E924-1448F5508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Calibri"/>
                <a:cs typeface="Calibri"/>
              </a:rPr>
              <a:t>Start from simple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Call the project </a:t>
            </a:r>
            <a:r>
              <a:rPr lang="en-US" dirty="0" err="1">
                <a:ea typeface="Calibri"/>
                <a:cs typeface="Calibri"/>
              </a:rPr>
              <a:t>mixed_app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It contains Rust, and C++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A subdirectory called rust has </a:t>
            </a:r>
            <a:r>
              <a:rPr lang="en-US" dirty="0" err="1">
                <a:ea typeface="Calibri"/>
                <a:cs typeface="Calibri"/>
              </a:rPr>
              <a:t>cargo.toml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A subdirectory called </a:t>
            </a:r>
            <a:r>
              <a:rPr lang="en-US" err="1">
                <a:ea typeface="Calibri"/>
                <a:cs typeface="Calibri"/>
              </a:rPr>
              <a:t>cpp</a:t>
            </a:r>
            <a:r>
              <a:rPr lang="en-US" dirty="0">
                <a:ea typeface="Calibri"/>
                <a:cs typeface="Calibri"/>
              </a:rPr>
              <a:t> has the C++ </a:t>
            </a:r>
            <a:r>
              <a:rPr lang="en-US" err="1">
                <a:ea typeface="Calibri"/>
                <a:cs typeface="Calibri"/>
              </a:rPr>
              <a:t>makefile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Use the installation default Hub URL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Scan each then analyze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build </a:t>
            </a:r>
            <a:r>
              <a:rPr lang="en-US" dirty="0" err="1">
                <a:ea typeface="Calibri"/>
                <a:cs typeface="Calibri"/>
              </a:rPr>
              <a:t>mixed_app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rust_scan.py rust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build </a:t>
            </a:r>
            <a:r>
              <a:rPr lang="en-US" dirty="0" err="1">
                <a:ea typeface="Calibri"/>
                <a:cs typeface="Calibri"/>
              </a:rPr>
              <a:t>mixed_app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cpp</a:t>
            </a:r>
            <a:r>
              <a:rPr lang="en-US" dirty="0">
                <a:ea typeface="Calibri"/>
                <a:cs typeface="Calibri"/>
              </a:rPr>
              <a:t>/make all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analyze </a:t>
            </a:r>
            <a:r>
              <a:rPr lang="en-US" dirty="0" err="1">
                <a:ea typeface="Calibri"/>
                <a:cs typeface="Calibri"/>
              </a:rPr>
              <a:t>mixed_app</a:t>
            </a:r>
            <a:endParaRPr lang="en-US" dirty="0">
              <a:ea typeface="Calibri"/>
              <a:cs typeface="Calibri"/>
            </a:endParaRPr>
          </a:p>
          <a:p>
            <a:pPr marL="342900" lvl="1" indent="0">
              <a:buNone/>
            </a:pPr>
            <a:r>
              <a:rPr lang="en-US" dirty="0">
                <a:ea typeface="Calibri"/>
                <a:cs typeface="Calibri"/>
              </a:rPr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180687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4DC626-DBAB-4BFC-CEDB-1950B7BD1A85}"/>
              </a:ext>
            </a:extLst>
          </p:cNvPr>
          <p:cNvSpPr/>
          <p:nvPr/>
        </p:nvSpPr>
        <p:spPr>
          <a:xfrm>
            <a:off x="809625" y="3552825"/>
            <a:ext cx="4981574" cy="4095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766BB-425E-6DC6-302A-6A0096B3B9FC}"/>
              </a:ext>
            </a:extLst>
          </p:cNvPr>
          <p:cNvSpPr/>
          <p:nvPr/>
        </p:nvSpPr>
        <p:spPr>
          <a:xfrm>
            <a:off x="809624" y="2533650"/>
            <a:ext cx="3409949" cy="6667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D85EA-02DD-1F6B-7FEC-5CF3B0F0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Building the </a:t>
            </a:r>
            <a:r>
              <a:rPr lang="en-US" dirty="0" err="1">
                <a:latin typeface="Calibri"/>
                <a:ea typeface="Calibri"/>
                <a:cs typeface="Calibri"/>
              </a:rPr>
              <a:t>CodeSonar</a:t>
            </a:r>
            <a:r>
              <a:rPr lang="en-US" dirty="0">
                <a:latin typeface="Calibri"/>
                <a:ea typeface="Calibri"/>
                <a:cs typeface="Calibri"/>
              </a:rPr>
              <a:t> Command Line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59443-9E16-845A-8D0A-AAEE25E2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Calibri"/>
                <a:cs typeface="Calibri"/>
              </a:rPr>
              <a:t>Hide both scan commands in a script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This can make it easier to read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Can be any scripting language</a:t>
            </a:r>
          </a:p>
          <a:p>
            <a:r>
              <a:rPr lang="en-US" dirty="0">
                <a:ea typeface="Calibri"/>
                <a:cs typeface="Calibri"/>
              </a:rPr>
              <a:t>In the script cs_scan.sh put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 </a:t>
            </a: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rust_scan.py rust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 make all</a:t>
            </a:r>
          </a:p>
          <a:p>
            <a:r>
              <a:rPr lang="en-US" dirty="0">
                <a:ea typeface="Calibri"/>
                <a:cs typeface="Calibri"/>
              </a:rPr>
              <a:t>Make the script executable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 </a:t>
            </a:r>
            <a:r>
              <a:rPr lang="en-US" dirty="0" err="1">
                <a:ea typeface="Calibri"/>
                <a:cs typeface="Calibri"/>
              </a:rPr>
              <a:t>codesonar</a:t>
            </a:r>
            <a:r>
              <a:rPr lang="en-US" dirty="0">
                <a:ea typeface="Calibri"/>
                <a:cs typeface="Calibri"/>
              </a:rPr>
              <a:t> analyze </a:t>
            </a:r>
            <a:r>
              <a:rPr lang="en-US" dirty="0" err="1">
                <a:ea typeface="Calibri"/>
                <a:cs typeface="Calibri"/>
              </a:rPr>
              <a:t>mixed_app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sh</a:t>
            </a:r>
            <a:r>
              <a:rPr lang="en-US" dirty="0">
                <a:ea typeface="Calibri"/>
                <a:cs typeface="Calibri"/>
              </a:rPr>
              <a:t> cs_scan.sh</a:t>
            </a:r>
          </a:p>
        </p:txBody>
      </p:sp>
    </p:spTree>
    <p:extLst>
      <p:ext uri="{BB962C8B-B14F-4D97-AF65-F5344CB8AC3E}">
        <p14:creationId xmlns:p14="http://schemas.microsoft.com/office/powerpoint/2010/main" val="185863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EC00-4849-8367-6794-763943ACD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AD88D-F030-5FEE-04EE-38D7CD9F7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1666"/>
            <a:ext cx="7886700" cy="34382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Calibri"/>
                <a:ea typeface="Helvetica Neue Light" panose="02000403000000020004" pitchFamily="2" charset="0"/>
                <a:cs typeface="Helvetica Neue" panose="02000503000000020004" pitchFamily="2" charset="0"/>
              </a:rPr>
              <a:t>Command line feedback from each command as the scan runs</a:t>
            </a:r>
          </a:p>
          <a:p>
            <a:r>
              <a:rPr lang="en-GB" sz="1800" dirty="0">
                <a:latin typeface="Calibri"/>
                <a:ea typeface="Helvetica Neue Light" panose="02000403000000020004" pitchFamily="2" charset="0"/>
                <a:cs typeface="Helvetica Neue" panose="02000503000000020004" pitchFamily="2" charset="0"/>
              </a:rPr>
              <a:t>When the </a:t>
            </a:r>
            <a:r>
              <a:rPr lang="en-GB" sz="1800" err="1">
                <a:latin typeface="Calibri"/>
                <a:ea typeface="Helvetica Neue Light" panose="02000403000000020004" pitchFamily="2" charset="0"/>
                <a:cs typeface="Helvetica Neue" panose="02000503000000020004" pitchFamily="2" charset="0"/>
              </a:rPr>
              <a:t>analyze</a:t>
            </a:r>
            <a:r>
              <a:rPr lang="en-GB" sz="1800" dirty="0">
                <a:latin typeface="Calibri"/>
                <a:ea typeface="Helvetica Neue Light" panose="02000403000000020004" pitchFamily="2" charset="0"/>
                <a:cs typeface="Helvetica Neue" panose="02000503000000020004" pitchFamily="2" charset="0"/>
              </a:rPr>
              <a:t> command starts a link to the analysis in the Hub</a:t>
            </a:r>
          </a:p>
          <a:p>
            <a:r>
              <a:rPr lang="en-GB" sz="1800" dirty="0">
                <a:latin typeface="Calibri"/>
                <a:ea typeface="Helvetica Neue Light" panose="02000403000000020004" pitchFamily="2" charset="0"/>
                <a:cs typeface="Helvetica Neue" panose="02000503000000020004" pitchFamily="2" charset="0"/>
              </a:rPr>
              <a:t>Typical analysis results with warnings and relevant code</a:t>
            </a:r>
          </a:p>
          <a:p>
            <a:endParaRPr lang="en-GB" sz="120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endParaRPr lang="en-US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47209"/>
      </p:ext>
    </p:extLst>
  </p:cSld>
  <p:clrMapOvr>
    <a:masterClrMapping/>
  </p:clrMapOvr>
</p:sld>
</file>

<file path=ppt/theme/theme1.xml><?xml version="1.0" encoding="utf-8"?>
<a:theme xmlns:a="http://schemas.openxmlformats.org/drawingml/2006/main" name="GrammaTech Template 2016-MAC">
  <a:themeElements>
    <a:clrScheme name="GRAMMATECH COLO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81E05"/>
      </a:accent1>
      <a:accent2>
        <a:srgbClr val="626E80"/>
      </a:accent2>
      <a:accent3>
        <a:srgbClr val="6E7C92"/>
      </a:accent3>
      <a:accent4>
        <a:srgbClr val="800000"/>
      </a:accent4>
      <a:accent5>
        <a:srgbClr val="FF8000"/>
      </a:accent5>
      <a:accent6>
        <a:srgbClr val="0044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ammatech-powerpoint-template" id="{EFCB147C-5F03-5449-A422-E83ED09F073E}" vid="{08FF4B7F-EF88-2042-B7AD-059B0F7B8879}"/>
    </a:ext>
  </a:extLst>
</a:theme>
</file>

<file path=ppt/theme/theme2.xml><?xml version="1.0" encoding="utf-8"?>
<a:theme xmlns:a="http://schemas.openxmlformats.org/drawingml/2006/main" name="GrammaTech Template 2016-PC">
  <a:themeElements>
    <a:clrScheme name="GrammaTech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1E05"/>
      </a:accent1>
      <a:accent2>
        <a:srgbClr val="626E80"/>
      </a:accent2>
      <a:accent3>
        <a:srgbClr val="6E7C92"/>
      </a:accent3>
      <a:accent4>
        <a:srgbClr val="800000"/>
      </a:accent4>
      <a:accent5>
        <a:srgbClr val="FF8000"/>
      </a:accent5>
      <a:accent6>
        <a:srgbClr val="0044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ammaTech Template 2016 v3" id="{241225F8-27D1-4D47-9BE1-DAA56D76DD3F}" vid="{1D920716-D029-49EB-BF81-4B14C1493F15}"/>
    </a:ext>
  </a:extLst>
</a:theme>
</file>

<file path=ppt/theme/theme3.xml><?xml version="1.0" encoding="utf-8"?>
<a:theme xmlns:a="http://schemas.openxmlformats.org/drawingml/2006/main" name="GrammaTech 2023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4F514788EBB44A6DAF9CED22EBD56" ma:contentTypeVersion="10" ma:contentTypeDescription="Create a new document." ma:contentTypeScope="" ma:versionID="119ba92530192159c290f232b3798b31">
  <xsd:schema xmlns:xsd="http://www.w3.org/2001/XMLSchema" xmlns:xs="http://www.w3.org/2001/XMLSchema" xmlns:p="http://schemas.microsoft.com/office/2006/metadata/properties" xmlns:ns2="24c8c5c1-3794-4b40-b9b4-e7b51b120432" xmlns:ns3="f9f0d605-4017-4c84-986b-e90ab813eab0" targetNamespace="http://schemas.microsoft.com/office/2006/metadata/properties" ma:root="true" ma:fieldsID="a6184077e99ee4e96c6588ca05ba7884" ns2:_="" ns3:_="">
    <xsd:import namespace="24c8c5c1-3794-4b40-b9b4-e7b51b120432"/>
    <xsd:import namespace="f9f0d605-4017-4c84-986b-e90ab813ea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8c5c1-3794-4b40-b9b4-e7b51b120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0d605-4017-4c84-986b-e90ab813eab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f0d605-4017-4c84-986b-e90ab813eab0">
      <UserInfo>
        <DisplayName>Joshua Price</DisplayName>
        <AccountId>9</AccountId>
        <AccountType/>
      </UserInfo>
      <UserInfo>
        <DisplayName>John Phillips</DisplayName>
        <AccountId>8</AccountId>
        <AccountType/>
      </UserInfo>
      <UserInfo>
        <DisplayName>Vince Arneja</DisplayName>
        <AccountId>7</AccountId>
        <AccountType/>
      </UserInfo>
      <UserInfo>
        <DisplayName>Jeff Schaffer</DisplayName>
        <AccountId>32</AccountId>
        <AccountType/>
      </UserInfo>
      <UserInfo>
        <DisplayName>Curtis Yanko</DisplayName>
        <AccountId>67</AccountId>
        <AccountType/>
      </UserInfo>
      <UserInfo>
        <DisplayName>Rob Daulton</DisplayName>
        <AccountId>26</AccountId>
        <AccountType/>
      </UserInfo>
      <UserInfo>
        <DisplayName>Sean Evoy</DisplayName>
        <AccountId>24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FFD594-1066-44BA-B146-421723595F88}">
  <ds:schemaRefs>
    <ds:schemaRef ds:uri="24c8c5c1-3794-4b40-b9b4-e7b51b120432"/>
    <ds:schemaRef ds:uri="f9f0d605-4017-4c84-986b-e90ab813ea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94907FB-A7F2-4532-95DB-59DA75D96B11}">
  <ds:schemaRefs>
    <ds:schemaRef ds:uri="24c8c5c1-3794-4b40-b9b4-e7b51b120432"/>
    <ds:schemaRef ds:uri="f9f0d605-4017-4c84-986b-e90ab813ea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E719D1-EDA3-4E2A-9B17-D89254477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GrammaTech Template 2016-MAC</Template>
  <Application>Microsoft Office PowerPoint</Application>
  <PresentationFormat>On-screen Show (16:9)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GrammaTech Template 2016-MAC</vt:lpstr>
      <vt:lpstr>GrammaTech Template 2016-PC</vt:lpstr>
      <vt:lpstr>GrammaTech 2023 Design</vt:lpstr>
      <vt:lpstr>PowerPoint Presentation</vt:lpstr>
      <vt:lpstr>Agenda</vt:lpstr>
      <vt:lpstr>Why Does CodeSonar Scan the Code?</vt:lpstr>
      <vt:lpstr>How does CodeSonar Scan Mixed Language Projects?</vt:lpstr>
      <vt:lpstr>CodeSonar and Multiple Languages</vt:lpstr>
      <vt:lpstr>Building the CodeSonar Command Lines</vt:lpstr>
      <vt:lpstr>Building the CodeSonar Command Lines (2)</vt:lpstr>
      <vt:lpstr>Building the CodeSonar Command Line (3)</vt:lpstr>
      <vt:lpstr>What to Expect</vt:lpstr>
      <vt:lpstr>Required Third Party Tools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Meyer</dc:creator>
  <cp:revision>463</cp:revision>
  <cp:lastPrinted>2021-02-15T17:53:59Z</cp:lastPrinted>
  <dcterms:created xsi:type="dcterms:W3CDTF">2021-02-01T17:41:50Z</dcterms:created>
  <dcterms:modified xsi:type="dcterms:W3CDTF">2025-08-19T23:35:07Z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0x0101004E24F514788EBB44A6DAF9CED22EBD56</vt:lpwstr>
  </property>
  <property fmtid="{D5CDD505-2E9C-101B-9397-08002B2CF9AE}" pid="3" name="Order">
    <vt:r8>22400</vt:r8>
  </property>
  <property fmtid="{D5CDD505-2E9C-101B-9397-08002B2CF9AE}" pid="4" name="SharedWithUsers">
    <vt:lpwstr>9;#Joshua Price;#8;#John Phillips;#7;#Vince Arneja;#32;#Jeff Schaffer;#67;#Curtis Yanko;#26;#Rob Daulton;#24;#Sean Evoy</vt:lpwstr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